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60" r:id="rId2"/>
    <p:sldId id="261" r:id="rId3"/>
    <p:sldId id="262" r:id="rId4"/>
    <p:sldId id="284" r:id="rId5"/>
    <p:sldId id="283" r:id="rId6"/>
    <p:sldId id="285" r:id="rId7"/>
    <p:sldId id="281" r:id="rId8"/>
    <p:sldId id="282" r:id="rId9"/>
  </p:sldIdLst>
  <p:sldSz cx="13716000" cy="10287000"/>
  <p:notesSz cx="6858000" cy="9144000"/>
  <p:embeddedFontLst>
    <p:embeddedFont>
      <p:font typeface="Aileron" panose="00000500000000000000" pitchFamily="50" charset="0"/>
      <p:regular r:id="rId10"/>
      <p:italic r:id="rId11"/>
    </p:embeddedFont>
    <p:embeddedFont>
      <p:font typeface="Aileron Black" panose="00000A00000000000000" pitchFamily="50" charset="0"/>
      <p:bold r:id="rId12"/>
    </p:embeddedFont>
    <p:embeddedFont>
      <p:font typeface="Aileron Bold" panose="00000800000000000000" pitchFamily="50" charset="0"/>
      <p:bold r:id="rId13"/>
    </p:embeddedFont>
    <p:embeddedFont>
      <p:font typeface="Aileron Heavy" panose="00000A00000000000000" pitchFamily="50" charset="0"/>
      <p:bold r:id="rId14"/>
    </p:embeddedFont>
    <p:embeddedFont>
      <p:font typeface="Aileron Light" panose="00000400000000000000" pitchFamily="50" charset="0"/>
      <p:regular r:id="rId15"/>
    </p:embeddedFont>
    <p:embeddedFont>
      <p:font typeface="Aileron Regular" panose="020B0604020202020204" charset="0"/>
      <p:regular r:id="rId16"/>
    </p:embeddedFont>
    <p:embeddedFont>
      <p:font typeface="Aileron Regular Bold" panose="020B0604020202020204" charset="0"/>
      <p:regular r:id="rId17"/>
    </p:embeddedFont>
    <p:embeddedFont>
      <p:font typeface="Altero" panose="00000500000000000000" pitchFamily="50" charset="0"/>
      <p:regular r:id="rId18"/>
    </p:embeddedFont>
    <p:embeddedFont>
      <p:font typeface="Calibri" panose="020F0502020204030204" pitchFamily="34"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055A"/>
    <a:srgbClr val="16243E"/>
    <a:srgbClr val="FFFFFF"/>
    <a:srgbClr val="D32A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1A2483-E38C-48E5-BC81-7BCC41BEAE8B}" v="114" dt="2023-03-24T13:39:18.4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2" d="100"/>
          <a:sy n="42" d="100"/>
        </p:scale>
        <p:origin x="1308" y="36"/>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 Id="rId22" Type="http://schemas.openxmlformats.org/officeDocument/2006/relationships/font" Target="fonts/font13.fntdata"/><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no Philip Ramones" userId="1068934f-e3b4-4e88-ba23-4cb57230c594" providerId="ADAL" clId="{CE1A2483-E38C-48E5-BC81-7BCC41BEAE8B}"/>
    <pc:docChg chg="undo custSel addSld delSld modSld sldOrd">
      <pc:chgData name="Nino Philip Ramones" userId="1068934f-e3b4-4e88-ba23-4cb57230c594" providerId="ADAL" clId="{CE1A2483-E38C-48E5-BC81-7BCC41BEAE8B}" dt="2023-03-24T13:44:48.142" v="7648" actId="14100"/>
      <pc:docMkLst>
        <pc:docMk/>
      </pc:docMkLst>
      <pc:sldChg chg="del">
        <pc:chgData name="Nino Philip Ramones" userId="1068934f-e3b4-4e88-ba23-4cb57230c594" providerId="ADAL" clId="{CE1A2483-E38C-48E5-BC81-7BCC41BEAE8B}" dt="2023-03-24T00:32:29.232" v="179" actId="47"/>
        <pc:sldMkLst>
          <pc:docMk/>
          <pc:sldMk cId="0" sldId="256"/>
        </pc:sldMkLst>
      </pc:sldChg>
      <pc:sldChg chg="del">
        <pc:chgData name="Nino Philip Ramones" userId="1068934f-e3b4-4e88-ba23-4cb57230c594" providerId="ADAL" clId="{CE1A2483-E38C-48E5-BC81-7BCC41BEAE8B}" dt="2023-03-24T00:32:29.232" v="179" actId="47"/>
        <pc:sldMkLst>
          <pc:docMk/>
          <pc:sldMk cId="0" sldId="257"/>
        </pc:sldMkLst>
      </pc:sldChg>
      <pc:sldChg chg="del">
        <pc:chgData name="Nino Philip Ramones" userId="1068934f-e3b4-4e88-ba23-4cb57230c594" providerId="ADAL" clId="{CE1A2483-E38C-48E5-BC81-7BCC41BEAE8B}" dt="2023-03-24T00:32:29.232" v="179" actId="47"/>
        <pc:sldMkLst>
          <pc:docMk/>
          <pc:sldMk cId="0" sldId="258"/>
        </pc:sldMkLst>
      </pc:sldChg>
      <pc:sldChg chg="del">
        <pc:chgData name="Nino Philip Ramones" userId="1068934f-e3b4-4e88-ba23-4cb57230c594" providerId="ADAL" clId="{CE1A2483-E38C-48E5-BC81-7BCC41BEAE8B}" dt="2023-03-24T00:32:29.232" v="179" actId="47"/>
        <pc:sldMkLst>
          <pc:docMk/>
          <pc:sldMk cId="1308192468" sldId="259"/>
        </pc:sldMkLst>
      </pc:sldChg>
      <pc:sldChg chg="addSp delSp modSp mod">
        <pc:chgData name="Nino Philip Ramones" userId="1068934f-e3b4-4e88-ba23-4cb57230c594" providerId="ADAL" clId="{CE1A2483-E38C-48E5-BC81-7BCC41BEAE8B}" dt="2023-03-24T00:33:53.917" v="184" actId="1076"/>
        <pc:sldMkLst>
          <pc:docMk/>
          <pc:sldMk cId="2902220017" sldId="260"/>
        </pc:sldMkLst>
        <pc:spChg chg="mod">
          <ac:chgData name="Nino Philip Ramones" userId="1068934f-e3b4-4e88-ba23-4cb57230c594" providerId="ADAL" clId="{CE1A2483-E38C-48E5-BC81-7BCC41BEAE8B}" dt="2023-03-24T00:32:05.891" v="178" actId="20577"/>
          <ac:spMkLst>
            <pc:docMk/>
            <pc:sldMk cId="2902220017" sldId="260"/>
            <ac:spMk id="8" creationId="{E55C9784-2997-4509-E882-733A19888A3E}"/>
          </ac:spMkLst>
        </pc:spChg>
        <pc:spChg chg="mod">
          <ac:chgData name="Nino Philip Ramones" userId="1068934f-e3b4-4e88-ba23-4cb57230c594" providerId="ADAL" clId="{CE1A2483-E38C-48E5-BC81-7BCC41BEAE8B}" dt="2023-03-24T00:33:53.917" v="184" actId="1076"/>
          <ac:spMkLst>
            <pc:docMk/>
            <pc:sldMk cId="2902220017" sldId="260"/>
            <ac:spMk id="14" creationId="{86CD694D-7914-A6C9-97B8-2823F7984CDE}"/>
          </ac:spMkLst>
        </pc:spChg>
        <pc:spChg chg="mod">
          <ac:chgData name="Nino Philip Ramones" userId="1068934f-e3b4-4e88-ba23-4cb57230c594" providerId="ADAL" clId="{CE1A2483-E38C-48E5-BC81-7BCC41BEAE8B}" dt="2023-03-24T00:22:02.802" v="96" actId="1035"/>
          <ac:spMkLst>
            <pc:docMk/>
            <pc:sldMk cId="2902220017" sldId="260"/>
            <ac:spMk id="15" creationId="{CB5AF6EE-76A6-CA9D-0627-29C15279BDC6}"/>
          </ac:spMkLst>
        </pc:spChg>
        <pc:spChg chg="add mod">
          <ac:chgData name="Nino Philip Ramones" userId="1068934f-e3b4-4e88-ba23-4cb57230c594" providerId="ADAL" clId="{CE1A2483-E38C-48E5-BC81-7BCC41BEAE8B}" dt="2023-03-24T00:31:04.025" v="174" actId="20577"/>
          <ac:spMkLst>
            <pc:docMk/>
            <pc:sldMk cId="2902220017" sldId="260"/>
            <ac:spMk id="29" creationId="{D3477DD6-20F8-B844-531F-A4D45B04E6BF}"/>
          </ac:spMkLst>
        </pc:spChg>
        <pc:grpChg chg="add del mod ord">
          <ac:chgData name="Nino Philip Ramones" userId="1068934f-e3b4-4e88-ba23-4cb57230c594" providerId="ADAL" clId="{CE1A2483-E38C-48E5-BC81-7BCC41BEAE8B}" dt="2023-03-24T00:25:11.805" v="120" actId="165"/>
          <ac:grpSpMkLst>
            <pc:docMk/>
            <pc:sldMk cId="2902220017" sldId="260"/>
            <ac:grpSpMk id="24" creationId="{91AE15DE-A09F-76F8-FFF8-A6F3E985EEC0}"/>
          </ac:grpSpMkLst>
        </pc:grpChg>
        <pc:picChg chg="add del mod ord topLvl">
          <ac:chgData name="Nino Philip Ramones" userId="1068934f-e3b4-4e88-ba23-4cb57230c594" providerId="ADAL" clId="{CE1A2483-E38C-48E5-BC81-7BCC41BEAE8B}" dt="2023-03-24T00:29:37.944" v="162" actId="478"/>
          <ac:picMkLst>
            <pc:docMk/>
            <pc:sldMk cId="2902220017" sldId="260"/>
            <ac:picMk id="3" creationId="{56F05458-89B5-86C2-130D-0F90BFFD005E}"/>
          </ac:picMkLst>
        </pc:picChg>
        <pc:picChg chg="add del mod ord topLvl">
          <ac:chgData name="Nino Philip Ramones" userId="1068934f-e3b4-4e88-ba23-4cb57230c594" providerId="ADAL" clId="{CE1A2483-E38C-48E5-BC81-7BCC41BEAE8B}" dt="2023-03-24T00:29:59.785" v="166"/>
          <ac:picMkLst>
            <pc:docMk/>
            <pc:sldMk cId="2902220017" sldId="260"/>
            <ac:picMk id="11" creationId="{94AB2FB8-E06C-C5DA-5702-4F166E1B0AD4}"/>
          </ac:picMkLst>
        </pc:picChg>
        <pc:picChg chg="add mod ord topLvl">
          <ac:chgData name="Nino Philip Ramones" userId="1068934f-e3b4-4e88-ba23-4cb57230c594" providerId="ADAL" clId="{CE1A2483-E38C-48E5-BC81-7BCC41BEAE8B}" dt="2023-03-24T00:29:54.510" v="165"/>
          <ac:picMkLst>
            <pc:docMk/>
            <pc:sldMk cId="2902220017" sldId="260"/>
            <ac:picMk id="22" creationId="{78BD71C9-8DBA-4643-5373-D7DE98BFDA6C}"/>
          </ac:picMkLst>
        </pc:picChg>
        <pc:picChg chg="del mod topLvl">
          <ac:chgData name="Nino Philip Ramones" userId="1068934f-e3b4-4e88-ba23-4cb57230c594" providerId="ADAL" clId="{CE1A2483-E38C-48E5-BC81-7BCC41BEAE8B}" dt="2023-03-24T00:25:27.057" v="127" actId="478"/>
          <ac:picMkLst>
            <pc:docMk/>
            <pc:sldMk cId="2902220017" sldId="260"/>
            <ac:picMk id="23" creationId="{4A903A25-168C-058E-161A-8D2DEC27A2EE}"/>
          </ac:picMkLst>
        </pc:picChg>
        <pc:picChg chg="del mod topLvl">
          <ac:chgData name="Nino Philip Ramones" userId="1068934f-e3b4-4e88-ba23-4cb57230c594" providerId="ADAL" clId="{CE1A2483-E38C-48E5-BC81-7BCC41BEAE8B}" dt="2023-03-24T00:25:20.617" v="124" actId="478"/>
          <ac:picMkLst>
            <pc:docMk/>
            <pc:sldMk cId="2902220017" sldId="260"/>
            <ac:picMk id="25" creationId="{A47AE50A-66B7-1867-DBFE-0815B3F7B42E}"/>
          </ac:picMkLst>
        </pc:picChg>
        <pc:picChg chg="del mod ord topLvl">
          <ac:chgData name="Nino Philip Ramones" userId="1068934f-e3b4-4e88-ba23-4cb57230c594" providerId="ADAL" clId="{CE1A2483-E38C-48E5-BC81-7BCC41BEAE8B}" dt="2023-03-24T00:25:41.956" v="137" actId="478"/>
          <ac:picMkLst>
            <pc:docMk/>
            <pc:sldMk cId="2902220017" sldId="260"/>
            <ac:picMk id="27" creationId="{CAC26AE1-F79E-5E8F-CCDC-BC0996166C33}"/>
          </ac:picMkLst>
        </pc:picChg>
        <pc:picChg chg="add mod ord">
          <ac:chgData name="Nino Philip Ramones" userId="1068934f-e3b4-4e88-ba23-4cb57230c594" providerId="ADAL" clId="{CE1A2483-E38C-48E5-BC81-7BCC41BEAE8B}" dt="2023-03-24T00:29:50.182" v="164"/>
          <ac:picMkLst>
            <pc:docMk/>
            <pc:sldMk cId="2902220017" sldId="260"/>
            <ac:picMk id="28" creationId="{81AFE020-EE52-028A-F1B3-5B309C216182}"/>
          </ac:picMkLst>
        </pc:picChg>
      </pc:sldChg>
      <pc:sldChg chg="addSp delSp modSp mod">
        <pc:chgData name="Nino Philip Ramones" userId="1068934f-e3b4-4e88-ba23-4cb57230c594" providerId="ADAL" clId="{CE1A2483-E38C-48E5-BC81-7BCC41BEAE8B}" dt="2023-03-24T13:37:11.484" v="7506" actId="1037"/>
        <pc:sldMkLst>
          <pc:docMk/>
          <pc:sldMk cId="4215421811" sldId="261"/>
        </pc:sldMkLst>
        <pc:spChg chg="mod">
          <ac:chgData name="Nino Philip Ramones" userId="1068934f-e3b4-4e88-ba23-4cb57230c594" providerId="ADAL" clId="{CE1A2483-E38C-48E5-BC81-7BCC41BEAE8B}" dt="2023-03-24T13:37:11.484" v="7506" actId="1037"/>
          <ac:spMkLst>
            <pc:docMk/>
            <pc:sldMk cId="4215421811" sldId="261"/>
            <ac:spMk id="5" creationId="{BC141F5B-906B-6265-DA38-F7E04A6C72A8}"/>
          </ac:spMkLst>
        </pc:spChg>
        <pc:spChg chg="mod">
          <ac:chgData name="Nino Philip Ramones" userId="1068934f-e3b4-4e88-ba23-4cb57230c594" providerId="ADAL" clId="{CE1A2483-E38C-48E5-BC81-7BCC41BEAE8B}" dt="2023-03-24T06:08:58.257" v="894" actId="20577"/>
          <ac:spMkLst>
            <pc:docMk/>
            <pc:sldMk cId="4215421811" sldId="261"/>
            <ac:spMk id="6" creationId="{1C139C71-43D8-DA15-F46A-8598CDF1F78A}"/>
          </ac:spMkLst>
        </pc:spChg>
        <pc:spChg chg="add del mod">
          <ac:chgData name="Nino Philip Ramones" userId="1068934f-e3b4-4e88-ba23-4cb57230c594" providerId="ADAL" clId="{CE1A2483-E38C-48E5-BC81-7BCC41BEAE8B}" dt="2023-03-24T06:20:38.934" v="927" actId="20577"/>
          <ac:spMkLst>
            <pc:docMk/>
            <pc:sldMk cId="4215421811" sldId="261"/>
            <ac:spMk id="7" creationId="{CB143D5A-4C51-CC45-02B5-43383CAA5C50}"/>
          </ac:spMkLst>
        </pc:spChg>
        <pc:spChg chg="mod">
          <ac:chgData name="Nino Philip Ramones" userId="1068934f-e3b4-4e88-ba23-4cb57230c594" providerId="ADAL" clId="{CE1A2483-E38C-48E5-BC81-7BCC41BEAE8B}" dt="2023-03-24T06:20:45.117" v="945" actId="20577"/>
          <ac:spMkLst>
            <pc:docMk/>
            <pc:sldMk cId="4215421811" sldId="261"/>
            <ac:spMk id="10" creationId="{AA624370-42F0-82DE-228F-BC78C798D723}"/>
          </ac:spMkLst>
        </pc:spChg>
        <pc:spChg chg="mod">
          <ac:chgData name="Nino Philip Ramones" userId="1068934f-e3b4-4e88-ba23-4cb57230c594" providerId="ADAL" clId="{CE1A2483-E38C-48E5-BC81-7BCC41BEAE8B}" dt="2023-03-24T06:09:16.422" v="908" actId="1035"/>
          <ac:spMkLst>
            <pc:docMk/>
            <pc:sldMk cId="4215421811" sldId="261"/>
            <ac:spMk id="18" creationId="{5C2D200D-34E0-6176-C3DC-B1339A75810E}"/>
          </ac:spMkLst>
        </pc:spChg>
      </pc:sldChg>
      <pc:sldChg chg="addSp delSp modSp mod">
        <pc:chgData name="Nino Philip Ramones" userId="1068934f-e3b4-4e88-ba23-4cb57230c594" providerId="ADAL" clId="{CE1A2483-E38C-48E5-BC81-7BCC41BEAE8B}" dt="2023-03-24T13:43:34.619" v="7647" actId="20577"/>
        <pc:sldMkLst>
          <pc:docMk/>
          <pc:sldMk cId="3447888896" sldId="262"/>
        </pc:sldMkLst>
        <pc:spChg chg="mod">
          <ac:chgData name="Nino Philip Ramones" userId="1068934f-e3b4-4e88-ba23-4cb57230c594" providerId="ADAL" clId="{CE1A2483-E38C-48E5-BC81-7BCC41BEAE8B}" dt="2023-03-24T13:43:08.112" v="7643" actId="20577"/>
          <ac:spMkLst>
            <pc:docMk/>
            <pc:sldMk cId="3447888896" sldId="262"/>
            <ac:spMk id="6" creationId="{1C139C71-43D8-DA15-F46A-8598CDF1F78A}"/>
          </ac:spMkLst>
        </pc:spChg>
        <pc:spChg chg="add mod">
          <ac:chgData name="Nino Philip Ramones" userId="1068934f-e3b4-4e88-ba23-4cb57230c594" providerId="ADAL" clId="{CE1A2483-E38C-48E5-BC81-7BCC41BEAE8B}" dt="2023-03-24T13:43:34.619" v="7647" actId="20577"/>
          <ac:spMkLst>
            <pc:docMk/>
            <pc:sldMk cId="3447888896" sldId="262"/>
            <ac:spMk id="7" creationId="{6F2A02D8-D1DC-4B6B-4563-8D195DDC3A52}"/>
          </ac:spMkLst>
        </pc:spChg>
        <pc:spChg chg="mod">
          <ac:chgData name="Nino Philip Ramones" userId="1068934f-e3b4-4e88-ba23-4cb57230c594" providerId="ADAL" clId="{CE1A2483-E38C-48E5-BC81-7BCC41BEAE8B}" dt="2023-03-24T06:27:23.334" v="1118" actId="20577"/>
          <ac:spMkLst>
            <pc:docMk/>
            <pc:sldMk cId="3447888896" sldId="262"/>
            <ac:spMk id="8" creationId="{32B64BE8-E37B-9676-4EB5-17CAABB97627}"/>
          </ac:spMkLst>
        </pc:spChg>
        <pc:spChg chg="mod">
          <ac:chgData name="Nino Philip Ramones" userId="1068934f-e3b4-4e88-ba23-4cb57230c594" providerId="ADAL" clId="{CE1A2483-E38C-48E5-BC81-7BCC41BEAE8B}" dt="2023-03-24T13:37:23.437" v="7508"/>
          <ac:spMkLst>
            <pc:docMk/>
            <pc:sldMk cId="3447888896" sldId="262"/>
            <ac:spMk id="24" creationId="{DC4A273A-BA58-612B-1F1E-C88D819ADBAB}"/>
          </ac:spMkLst>
        </pc:spChg>
        <pc:spChg chg="mod">
          <ac:chgData name="Nino Philip Ramones" userId="1068934f-e3b4-4e88-ba23-4cb57230c594" providerId="ADAL" clId="{CE1A2483-E38C-48E5-BC81-7BCC41BEAE8B}" dt="2023-03-24T13:37:23.437" v="7508"/>
          <ac:spMkLst>
            <pc:docMk/>
            <pc:sldMk cId="3447888896" sldId="262"/>
            <ac:spMk id="25" creationId="{6297E237-28A2-55C6-27EA-9AA420D84038}"/>
          </ac:spMkLst>
        </pc:spChg>
        <pc:spChg chg="del mod topLvl">
          <ac:chgData name="Nino Philip Ramones" userId="1068934f-e3b4-4e88-ba23-4cb57230c594" providerId="ADAL" clId="{CE1A2483-E38C-48E5-BC81-7BCC41BEAE8B}" dt="2023-03-24T05:52:12.859" v="628" actId="478"/>
          <ac:spMkLst>
            <pc:docMk/>
            <pc:sldMk cId="3447888896" sldId="262"/>
            <ac:spMk id="31" creationId="{FA64FFA0-2BA4-C79E-0B08-995D7829F35E}"/>
          </ac:spMkLst>
        </pc:spChg>
        <pc:spChg chg="del mod topLvl">
          <ac:chgData name="Nino Philip Ramones" userId="1068934f-e3b4-4e88-ba23-4cb57230c594" providerId="ADAL" clId="{CE1A2483-E38C-48E5-BC81-7BCC41BEAE8B}" dt="2023-03-24T06:39:16.364" v="1510" actId="478"/>
          <ac:spMkLst>
            <pc:docMk/>
            <pc:sldMk cId="3447888896" sldId="262"/>
            <ac:spMk id="32" creationId="{9CB74343-638F-6592-3CB5-A30582FADB95}"/>
          </ac:spMkLst>
        </pc:spChg>
        <pc:grpChg chg="del">
          <ac:chgData name="Nino Philip Ramones" userId="1068934f-e3b4-4e88-ba23-4cb57230c594" providerId="ADAL" clId="{CE1A2483-E38C-48E5-BC81-7BCC41BEAE8B}" dt="2023-03-24T13:37:22.763" v="7507" actId="478"/>
          <ac:grpSpMkLst>
            <pc:docMk/>
            <pc:sldMk cId="3447888896" sldId="262"/>
            <ac:grpSpMk id="2" creationId="{67F3DB62-8ACD-0F47-2790-041A8C3C3A76}"/>
          </ac:grpSpMkLst>
        </pc:grpChg>
        <pc:grpChg chg="add mod">
          <ac:chgData name="Nino Philip Ramones" userId="1068934f-e3b4-4e88-ba23-4cb57230c594" providerId="ADAL" clId="{CE1A2483-E38C-48E5-BC81-7BCC41BEAE8B}" dt="2023-03-24T06:49:54.793" v="2017" actId="14100"/>
          <ac:grpSpMkLst>
            <pc:docMk/>
            <pc:sldMk cId="3447888896" sldId="262"/>
            <ac:grpSpMk id="21" creationId="{3C28B22B-1312-4FEA-5511-77F6A8B00F01}"/>
          </ac:grpSpMkLst>
        </pc:grpChg>
        <pc:grpChg chg="add mod">
          <ac:chgData name="Nino Philip Ramones" userId="1068934f-e3b4-4e88-ba23-4cb57230c594" providerId="ADAL" clId="{CE1A2483-E38C-48E5-BC81-7BCC41BEAE8B}" dt="2023-03-24T13:37:23.437" v="7508"/>
          <ac:grpSpMkLst>
            <pc:docMk/>
            <pc:sldMk cId="3447888896" sldId="262"/>
            <ac:grpSpMk id="22" creationId="{6534A76F-79F2-15E3-B659-4E7B79386932}"/>
          </ac:grpSpMkLst>
        </pc:grpChg>
        <pc:grpChg chg="del">
          <ac:chgData name="Nino Philip Ramones" userId="1068934f-e3b4-4e88-ba23-4cb57230c594" providerId="ADAL" clId="{CE1A2483-E38C-48E5-BC81-7BCC41BEAE8B}" dt="2023-03-24T05:52:08.892" v="627" actId="165"/>
          <ac:grpSpMkLst>
            <pc:docMk/>
            <pc:sldMk cId="3447888896" sldId="262"/>
            <ac:grpSpMk id="33" creationId="{AD4707F5-6FE1-FEA7-D4DA-F7E1D4A0C644}"/>
          </ac:grpSpMkLst>
        </pc:grpChg>
        <pc:picChg chg="add mod modCrop">
          <ac:chgData name="Nino Philip Ramones" userId="1068934f-e3b4-4e88-ba23-4cb57230c594" providerId="ADAL" clId="{CE1A2483-E38C-48E5-BC81-7BCC41BEAE8B}" dt="2023-03-24T06:48:18.615" v="1982" actId="164"/>
          <ac:picMkLst>
            <pc:docMk/>
            <pc:sldMk cId="3447888896" sldId="262"/>
            <ac:picMk id="10" creationId="{8226DC24-F325-3F44-32D2-3A323B81FCEF}"/>
          </ac:picMkLst>
        </pc:picChg>
        <pc:picChg chg="add del mod modCrop">
          <ac:chgData name="Nino Philip Ramones" userId="1068934f-e3b4-4e88-ba23-4cb57230c594" providerId="ADAL" clId="{CE1A2483-E38C-48E5-BC81-7BCC41BEAE8B}" dt="2023-03-24T06:45:59.329" v="1644" actId="478"/>
          <ac:picMkLst>
            <pc:docMk/>
            <pc:sldMk cId="3447888896" sldId="262"/>
            <ac:picMk id="12" creationId="{4EEB2149-86C3-15B8-7AD3-FAB10E3E683B}"/>
          </ac:picMkLst>
        </pc:picChg>
        <pc:picChg chg="add mod modCrop">
          <ac:chgData name="Nino Philip Ramones" userId="1068934f-e3b4-4e88-ba23-4cb57230c594" providerId="ADAL" clId="{CE1A2483-E38C-48E5-BC81-7BCC41BEAE8B}" dt="2023-03-24T06:48:18.615" v="1982" actId="164"/>
          <ac:picMkLst>
            <pc:docMk/>
            <pc:sldMk cId="3447888896" sldId="262"/>
            <ac:picMk id="14" creationId="{24842BF2-216F-647F-2034-4A87FCBD331E}"/>
          </ac:picMkLst>
        </pc:picChg>
        <pc:picChg chg="add mod modCrop">
          <ac:chgData name="Nino Philip Ramones" userId="1068934f-e3b4-4e88-ba23-4cb57230c594" providerId="ADAL" clId="{CE1A2483-E38C-48E5-BC81-7BCC41BEAE8B}" dt="2023-03-24T06:50:11.932" v="2019" actId="1036"/>
          <ac:picMkLst>
            <pc:docMk/>
            <pc:sldMk cId="3447888896" sldId="262"/>
            <ac:picMk id="16" creationId="{02EA2C52-F75C-66B2-9A71-0E432100DDDB}"/>
          </ac:picMkLst>
        </pc:picChg>
        <pc:picChg chg="add del mod modCrop">
          <ac:chgData name="Nino Philip Ramones" userId="1068934f-e3b4-4e88-ba23-4cb57230c594" providerId="ADAL" clId="{CE1A2483-E38C-48E5-BC81-7BCC41BEAE8B}" dt="2023-03-24T06:45:59.329" v="1644" actId="478"/>
          <ac:picMkLst>
            <pc:docMk/>
            <pc:sldMk cId="3447888896" sldId="262"/>
            <ac:picMk id="18" creationId="{A79DE424-84D8-35E4-90FD-1BBFC50EA167}"/>
          </ac:picMkLst>
        </pc:picChg>
        <pc:picChg chg="add del mod modCrop">
          <ac:chgData name="Nino Philip Ramones" userId="1068934f-e3b4-4e88-ba23-4cb57230c594" providerId="ADAL" clId="{CE1A2483-E38C-48E5-BC81-7BCC41BEAE8B}" dt="2023-03-24T06:45:59.329" v="1644" actId="478"/>
          <ac:picMkLst>
            <pc:docMk/>
            <pc:sldMk cId="3447888896" sldId="262"/>
            <ac:picMk id="20" creationId="{03349A81-C18E-4ABA-F26E-57D7B1EFD38F}"/>
          </ac:picMkLst>
        </pc:picChg>
        <pc:picChg chg="del mod topLvl">
          <ac:chgData name="Nino Philip Ramones" userId="1068934f-e3b4-4e88-ba23-4cb57230c594" providerId="ADAL" clId="{CE1A2483-E38C-48E5-BC81-7BCC41BEAE8B}" dt="2023-03-24T06:39:18.860" v="1511" actId="478"/>
          <ac:picMkLst>
            <pc:docMk/>
            <pc:sldMk cId="3447888896" sldId="262"/>
            <ac:picMk id="28" creationId="{30D97CD0-6C59-1806-C479-57ADB800F47D}"/>
          </ac:picMkLst>
        </pc:picChg>
        <pc:picChg chg="del mod topLvl">
          <ac:chgData name="Nino Philip Ramones" userId="1068934f-e3b4-4e88-ba23-4cb57230c594" providerId="ADAL" clId="{CE1A2483-E38C-48E5-BC81-7BCC41BEAE8B}" dt="2023-03-24T05:52:12.859" v="628" actId="478"/>
          <ac:picMkLst>
            <pc:docMk/>
            <pc:sldMk cId="3447888896" sldId="262"/>
            <ac:picMk id="30" creationId="{4C3B4024-618D-5602-746E-2B142A7B2B8B}"/>
          </ac:picMkLst>
        </pc:picChg>
        <pc:cxnChg chg="mod">
          <ac:chgData name="Nino Philip Ramones" userId="1068934f-e3b4-4e88-ba23-4cb57230c594" providerId="ADAL" clId="{CE1A2483-E38C-48E5-BC81-7BCC41BEAE8B}" dt="2023-03-24T13:37:23.437" v="7508"/>
          <ac:cxnSpMkLst>
            <pc:docMk/>
            <pc:sldMk cId="3447888896" sldId="262"/>
            <ac:cxnSpMk id="23" creationId="{3356E87A-CA16-78A7-77D2-76EBC7F65914}"/>
          </ac:cxnSpMkLst>
        </pc:cxnChg>
      </pc:sldChg>
      <pc:sldChg chg="del">
        <pc:chgData name="Nino Philip Ramones" userId="1068934f-e3b4-4e88-ba23-4cb57230c594" providerId="ADAL" clId="{CE1A2483-E38C-48E5-BC81-7BCC41BEAE8B}" dt="2023-03-24T05:52:38.517" v="629" actId="47"/>
        <pc:sldMkLst>
          <pc:docMk/>
          <pc:sldMk cId="3178388784" sldId="263"/>
        </pc:sldMkLst>
      </pc:sldChg>
      <pc:sldChg chg="del">
        <pc:chgData name="Nino Philip Ramones" userId="1068934f-e3b4-4e88-ba23-4cb57230c594" providerId="ADAL" clId="{CE1A2483-E38C-48E5-BC81-7BCC41BEAE8B}" dt="2023-03-24T05:52:38.517" v="629" actId="47"/>
        <pc:sldMkLst>
          <pc:docMk/>
          <pc:sldMk cId="3278429691" sldId="264"/>
        </pc:sldMkLst>
      </pc:sldChg>
      <pc:sldChg chg="del">
        <pc:chgData name="Nino Philip Ramones" userId="1068934f-e3b4-4e88-ba23-4cb57230c594" providerId="ADAL" clId="{CE1A2483-E38C-48E5-BC81-7BCC41BEAE8B}" dt="2023-03-24T05:52:38.517" v="629" actId="47"/>
        <pc:sldMkLst>
          <pc:docMk/>
          <pc:sldMk cId="2263550970" sldId="265"/>
        </pc:sldMkLst>
      </pc:sldChg>
      <pc:sldChg chg="del">
        <pc:chgData name="Nino Philip Ramones" userId="1068934f-e3b4-4e88-ba23-4cb57230c594" providerId="ADAL" clId="{CE1A2483-E38C-48E5-BC81-7BCC41BEAE8B}" dt="2023-03-24T05:52:38.517" v="629" actId="47"/>
        <pc:sldMkLst>
          <pc:docMk/>
          <pc:sldMk cId="3654599305" sldId="266"/>
        </pc:sldMkLst>
      </pc:sldChg>
      <pc:sldChg chg="del">
        <pc:chgData name="Nino Philip Ramones" userId="1068934f-e3b4-4e88-ba23-4cb57230c594" providerId="ADAL" clId="{CE1A2483-E38C-48E5-BC81-7BCC41BEAE8B}" dt="2023-03-24T05:52:38.517" v="629" actId="47"/>
        <pc:sldMkLst>
          <pc:docMk/>
          <pc:sldMk cId="1113147199" sldId="267"/>
        </pc:sldMkLst>
      </pc:sldChg>
      <pc:sldChg chg="del">
        <pc:chgData name="Nino Philip Ramones" userId="1068934f-e3b4-4e88-ba23-4cb57230c594" providerId="ADAL" clId="{CE1A2483-E38C-48E5-BC81-7BCC41BEAE8B}" dt="2023-03-24T05:52:38.517" v="629" actId="47"/>
        <pc:sldMkLst>
          <pc:docMk/>
          <pc:sldMk cId="1375385394" sldId="268"/>
        </pc:sldMkLst>
      </pc:sldChg>
      <pc:sldChg chg="del">
        <pc:chgData name="Nino Philip Ramones" userId="1068934f-e3b4-4e88-ba23-4cb57230c594" providerId="ADAL" clId="{CE1A2483-E38C-48E5-BC81-7BCC41BEAE8B}" dt="2023-03-24T05:52:38.517" v="629" actId="47"/>
        <pc:sldMkLst>
          <pc:docMk/>
          <pc:sldMk cId="1809057524" sldId="269"/>
        </pc:sldMkLst>
      </pc:sldChg>
      <pc:sldChg chg="del">
        <pc:chgData name="Nino Philip Ramones" userId="1068934f-e3b4-4e88-ba23-4cb57230c594" providerId="ADAL" clId="{CE1A2483-E38C-48E5-BC81-7BCC41BEAE8B}" dt="2023-03-24T05:52:38.517" v="629" actId="47"/>
        <pc:sldMkLst>
          <pc:docMk/>
          <pc:sldMk cId="1388577944" sldId="270"/>
        </pc:sldMkLst>
      </pc:sldChg>
      <pc:sldChg chg="del">
        <pc:chgData name="Nino Philip Ramones" userId="1068934f-e3b4-4e88-ba23-4cb57230c594" providerId="ADAL" clId="{CE1A2483-E38C-48E5-BC81-7BCC41BEAE8B}" dt="2023-03-24T05:52:38.517" v="629" actId="47"/>
        <pc:sldMkLst>
          <pc:docMk/>
          <pc:sldMk cId="2884965363" sldId="271"/>
        </pc:sldMkLst>
      </pc:sldChg>
      <pc:sldChg chg="del">
        <pc:chgData name="Nino Philip Ramones" userId="1068934f-e3b4-4e88-ba23-4cb57230c594" providerId="ADAL" clId="{CE1A2483-E38C-48E5-BC81-7BCC41BEAE8B}" dt="2023-03-24T05:52:38.517" v="629" actId="47"/>
        <pc:sldMkLst>
          <pc:docMk/>
          <pc:sldMk cId="3899211816" sldId="272"/>
        </pc:sldMkLst>
      </pc:sldChg>
      <pc:sldChg chg="del">
        <pc:chgData name="Nino Philip Ramones" userId="1068934f-e3b4-4e88-ba23-4cb57230c594" providerId="ADAL" clId="{CE1A2483-E38C-48E5-BC81-7BCC41BEAE8B}" dt="2023-03-24T05:52:38.517" v="629" actId="47"/>
        <pc:sldMkLst>
          <pc:docMk/>
          <pc:sldMk cId="3443818821" sldId="273"/>
        </pc:sldMkLst>
      </pc:sldChg>
      <pc:sldChg chg="del">
        <pc:chgData name="Nino Philip Ramones" userId="1068934f-e3b4-4e88-ba23-4cb57230c594" providerId="ADAL" clId="{CE1A2483-E38C-48E5-BC81-7BCC41BEAE8B}" dt="2023-03-24T05:52:38.517" v="629" actId="47"/>
        <pc:sldMkLst>
          <pc:docMk/>
          <pc:sldMk cId="2667507021" sldId="274"/>
        </pc:sldMkLst>
      </pc:sldChg>
      <pc:sldChg chg="del">
        <pc:chgData name="Nino Philip Ramones" userId="1068934f-e3b4-4e88-ba23-4cb57230c594" providerId="ADAL" clId="{CE1A2483-E38C-48E5-BC81-7BCC41BEAE8B}" dt="2023-03-24T05:52:38.517" v="629" actId="47"/>
        <pc:sldMkLst>
          <pc:docMk/>
          <pc:sldMk cId="1177777954" sldId="275"/>
        </pc:sldMkLst>
      </pc:sldChg>
      <pc:sldChg chg="del">
        <pc:chgData name="Nino Philip Ramones" userId="1068934f-e3b4-4e88-ba23-4cb57230c594" providerId="ADAL" clId="{CE1A2483-E38C-48E5-BC81-7BCC41BEAE8B}" dt="2023-03-24T05:52:38.517" v="629" actId="47"/>
        <pc:sldMkLst>
          <pc:docMk/>
          <pc:sldMk cId="2937963568" sldId="276"/>
        </pc:sldMkLst>
      </pc:sldChg>
      <pc:sldChg chg="del">
        <pc:chgData name="Nino Philip Ramones" userId="1068934f-e3b4-4e88-ba23-4cb57230c594" providerId="ADAL" clId="{CE1A2483-E38C-48E5-BC81-7BCC41BEAE8B}" dt="2023-03-24T05:52:38.517" v="629" actId="47"/>
        <pc:sldMkLst>
          <pc:docMk/>
          <pc:sldMk cId="3053214848" sldId="277"/>
        </pc:sldMkLst>
      </pc:sldChg>
      <pc:sldChg chg="del">
        <pc:chgData name="Nino Philip Ramones" userId="1068934f-e3b4-4e88-ba23-4cb57230c594" providerId="ADAL" clId="{CE1A2483-E38C-48E5-BC81-7BCC41BEAE8B}" dt="2023-03-24T05:52:38.517" v="629" actId="47"/>
        <pc:sldMkLst>
          <pc:docMk/>
          <pc:sldMk cId="589416536" sldId="278"/>
        </pc:sldMkLst>
      </pc:sldChg>
      <pc:sldChg chg="del">
        <pc:chgData name="Nino Philip Ramones" userId="1068934f-e3b4-4e88-ba23-4cb57230c594" providerId="ADAL" clId="{CE1A2483-E38C-48E5-BC81-7BCC41BEAE8B}" dt="2023-03-24T05:52:38.517" v="629" actId="47"/>
        <pc:sldMkLst>
          <pc:docMk/>
          <pc:sldMk cId="2668961407" sldId="279"/>
        </pc:sldMkLst>
      </pc:sldChg>
      <pc:sldChg chg="del">
        <pc:chgData name="Nino Philip Ramones" userId="1068934f-e3b4-4e88-ba23-4cb57230c594" providerId="ADAL" clId="{CE1A2483-E38C-48E5-BC81-7BCC41BEAE8B}" dt="2023-03-24T05:52:38.517" v="629" actId="47"/>
        <pc:sldMkLst>
          <pc:docMk/>
          <pc:sldMk cId="3713819476" sldId="280"/>
        </pc:sldMkLst>
      </pc:sldChg>
      <pc:sldChg chg="addSp delSp modSp mod">
        <pc:chgData name="Nino Philip Ramones" userId="1068934f-e3b4-4e88-ba23-4cb57230c594" providerId="ADAL" clId="{CE1A2483-E38C-48E5-BC81-7BCC41BEAE8B}" dt="2023-03-24T13:37:43.736" v="7516"/>
        <pc:sldMkLst>
          <pc:docMk/>
          <pc:sldMk cId="3042634148" sldId="281"/>
        </pc:sldMkLst>
        <pc:spChg chg="mod">
          <ac:chgData name="Nino Philip Ramones" userId="1068934f-e3b4-4e88-ba23-4cb57230c594" providerId="ADAL" clId="{CE1A2483-E38C-48E5-BC81-7BCC41BEAE8B}" dt="2023-03-24T13:37:43.736" v="7516"/>
          <ac:spMkLst>
            <pc:docMk/>
            <pc:sldMk cId="3042634148" sldId="281"/>
            <ac:spMk id="15" creationId="{FF3BBCC9-62E4-F23C-C546-577D8945B585}"/>
          </ac:spMkLst>
        </pc:spChg>
        <pc:spChg chg="mod">
          <ac:chgData name="Nino Philip Ramones" userId="1068934f-e3b4-4e88-ba23-4cb57230c594" providerId="ADAL" clId="{CE1A2483-E38C-48E5-BC81-7BCC41BEAE8B}" dt="2023-03-24T13:37:43.736" v="7516"/>
          <ac:spMkLst>
            <pc:docMk/>
            <pc:sldMk cId="3042634148" sldId="281"/>
            <ac:spMk id="16" creationId="{91D9AC69-A140-231E-1993-7A669B58AB94}"/>
          </ac:spMkLst>
        </pc:spChg>
        <pc:grpChg chg="del">
          <ac:chgData name="Nino Philip Ramones" userId="1068934f-e3b4-4e88-ba23-4cb57230c594" providerId="ADAL" clId="{CE1A2483-E38C-48E5-BC81-7BCC41BEAE8B}" dt="2023-03-24T13:37:43.259" v="7515" actId="478"/>
          <ac:grpSpMkLst>
            <pc:docMk/>
            <pc:sldMk cId="3042634148" sldId="281"/>
            <ac:grpSpMk id="2" creationId="{67F3DB62-8ACD-0F47-2790-041A8C3C3A76}"/>
          </ac:grpSpMkLst>
        </pc:grpChg>
        <pc:grpChg chg="add mod">
          <ac:chgData name="Nino Philip Ramones" userId="1068934f-e3b4-4e88-ba23-4cb57230c594" providerId="ADAL" clId="{CE1A2483-E38C-48E5-BC81-7BCC41BEAE8B}" dt="2023-03-24T13:37:43.736" v="7516"/>
          <ac:grpSpMkLst>
            <pc:docMk/>
            <pc:sldMk cId="3042634148" sldId="281"/>
            <ac:grpSpMk id="7" creationId="{9FE7345E-CBAE-78B7-7B2F-43711CAB67F7}"/>
          </ac:grpSpMkLst>
        </pc:grpChg>
        <pc:cxnChg chg="mod">
          <ac:chgData name="Nino Philip Ramones" userId="1068934f-e3b4-4e88-ba23-4cb57230c594" providerId="ADAL" clId="{CE1A2483-E38C-48E5-BC81-7BCC41BEAE8B}" dt="2023-03-24T13:37:43.736" v="7516"/>
          <ac:cxnSpMkLst>
            <pc:docMk/>
            <pc:sldMk cId="3042634148" sldId="281"/>
            <ac:cxnSpMk id="9" creationId="{FB6A24D1-AF6B-697E-21C8-EF8AD9658E6A}"/>
          </ac:cxnSpMkLst>
        </pc:cxnChg>
      </pc:sldChg>
      <pc:sldChg chg="addSp delSp modSp add mod">
        <pc:chgData name="Nino Philip Ramones" userId="1068934f-e3b4-4e88-ba23-4cb57230c594" providerId="ADAL" clId="{CE1A2483-E38C-48E5-BC81-7BCC41BEAE8B}" dt="2023-03-24T13:44:48.142" v="7648" actId="14100"/>
        <pc:sldMkLst>
          <pc:docMk/>
          <pc:sldMk cId="1195419599" sldId="283"/>
        </pc:sldMkLst>
        <pc:spChg chg="mod">
          <ac:chgData name="Nino Philip Ramones" userId="1068934f-e3b4-4e88-ba23-4cb57230c594" providerId="ADAL" clId="{CE1A2483-E38C-48E5-BC81-7BCC41BEAE8B}" dt="2023-03-24T13:44:48.142" v="7648" actId="14100"/>
          <ac:spMkLst>
            <pc:docMk/>
            <pc:sldMk cId="1195419599" sldId="283"/>
            <ac:spMk id="6" creationId="{1C139C71-43D8-DA15-F46A-8598CDF1F78A}"/>
          </ac:spMkLst>
        </pc:spChg>
        <pc:spChg chg="del">
          <ac:chgData name="Nino Philip Ramones" userId="1068934f-e3b4-4e88-ba23-4cb57230c594" providerId="ADAL" clId="{CE1A2483-E38C-48E5-BC81-7BCC41BEAE8B}" dt="2023-03-24T06:49:12.478" v="2011" actId="478"/>
          <ac:spMkLst>
            <pc:docMk/>
            <pc:sldMk cId="1195419599" sldId="283"/>
            <ac:spMk id="7" creationId="{6F2A02D8-D1DC-4B6B-4563-8D195DDC3A52}"/>
          </ac:spMkLst>
        </pc:spChg>
        <pc:spChg chg="mod">
          <ac:chgData name="Nino Philip Ramones" userId="1068934f-e3b4-4e88-ba23-4cb57230c594" providerId="ADAL" clId="{CE1A2483-E38C-48E5-BC81-7BCC41BEAE8B}" dt="2023-03-24T10:28:14.767" v="4060" actId="1076"/>
          <ac:spMkLst>
            <pc:docMk/>
            <pc:sldMk cId="1195419599" sldId="283"/>
            <ac:spMk id="8" creationId="{32B64BE8-E37B-9676-4EB5-17CAABB97627}"/>
          </ac:spMkLst>
        </pc:spChg>
        <pc:spChg chg="add mod">
          <ac:chgData name="Nino Philip Ramones" userId="1068934f-e3b4-4e88-ba23-4cb57230c594" providerId="ADAL" clId="{CE1A2483-E38C-48E5-BC81-7BCC41BEAE8B}" dt="2023-03-24T11:00:13.258" v="5338" actId="20577"/>
          <ac:spMkLst>
            <pc:docMk/>
            <pc:sldMk cId="1195419599" sldId="283"/>
            <ac:spMk id="19" creationId="{595C8069-4FD3-1605-88CE-F6979A3F5081}"/>
          </ac:spMkLst>
        </pc:spChg>
        <pc:spChg chg="add del mod">
          <ac:chgData name="Nino Philip Ramones" userId="1068934f-e3b4-4e88-ba23-4cb57230c594" providerId="ADAL" clId="{CE1A2483-E38C-48E5-BC81-7BCC41BEAE8B}" dt="2023-03-24T11:05:20.604" v="5525" actId="478"/>
          <ac:spMkLst>
            <pc:docMk/>
            <pc:sldMk cId="1195419599" sldId="283"/>
            <ac:spMk id="20" creationId="{B5DB1066-D46E-8E57-AAF6-B4A38A6960CE}"/>
          </ac:spMkLst>
        </pc:spChg>
        <pc:spChg chg="add mod">
          <ac:chgData name="Nino Philip Ramones" userId="1068934f-e3b4-4e88-ba23-4cb57230c594" providerId="ADAL" clId="{CE1A2483-E38C-48E5-BC81-7BCC41BEAE8B}" dt="2023-03-24T13:36:17.457" v="7459" actId="20577"/>
          <ac:spMkLst>
            <pc:docMk/>
            <pc:sldMk cId="1195419599" sldId="283"/>
            <ac:spMk id="22" creationId="{23A03D95-62C3-EB9B-0FA8-EE8A8F46A45B}"/>
          </ac:spMkLst>
        </pc:spChg>
        <pc:spChg chg="mod">
          <ac:chgData name="Nino Philip Ramones" userId="1068934f-e3b4-4e88-ba23-4cb57230c594" providerId="ADAL" clId="{CE1A2483-E38C-48E5-BC81-7BCC41BEAE8B}" dt="2023-03-24T13:37:34.195" v="7512"/>
          <ac:spMkLst>
            <pc:docMk/>
            <pc:sldMk cId="1195419599" sldId="283"/>
            <ac:spMk id="25" creationId="{9E7AB0F3-07E1-D71F-696D-F1D11D0D61CE}"/>
          </ac:spMkLst>
        </pc:spChg>
        <pc:spChg chg="mod">
          <ac:chgData name="Nino Philip Ramones" userId="1068934f-e3b4-4e88-ba23-4cb57230c594" providerId="ADAL" clId="{CE1A2483-E38C-48E5-BC81-7BCC41BEAE8B}" dt="2023-03-24T13:37:34.195" v="7512"/>
          <ac:spMkLst>
            <pc:docMk/>
            <pc:sldMk cId="1195419599" sldId="283"/>
            <ac:spMk id="26" creationId="{043F5DF6-E7D2-DD1D-4196-5BB51C338B63}"/>
          </ac:spMkLst>
        </pc:spChg>
        <pc:grpChg chg="del">
          <ac:chgData name="Nino Philip Ramones" userId="1068934f-e3b4-4e88-ba23-4cb57230c594" providerId="ADAL" clId="{CE1A2483-E38C-48E5-BC81-7BCC41BEAE8B}" dt="2023-03-24T13:37:33.674" v="7511" actId="478"/>
          <ac:grpSpMkLst>
            <pc:docMk/>
            <pc:sldMk cId="1195419599" sldId="283"/>
            <ac:grpSpMk id="2" creationId="{67F3DB62-8ACD-0F47-2790-041A8C3C3A76}"/>
          </ac:grpSpMkLst>
        </pc:grpChg>
        <pc:grpChg chg="add mod">
          <ac:chgData name="Nino Philip Ramones" userId="1068934f-e3b4-4e88-ba23-4cb57230c594" providerId="ADAL" clId="{CE1A2483-E38C-48E5-BC81-7BCC41BEAE8B}" dt="2023-03-24T10:36:42.828" v="4072" actId="1076"/>
          <ac:grpSpMkLst>
            <pc:docMk/>
            <pc:sldMk cId="1195419599" sldId="283"/>
            <ac:grpSpMk id="18" creationId="{468619EB-5F72-0578-B566-9615FF705FBA}"/>
          </ac:grpSpMkLst>
        </pc:grpChg>
        <pc:grpChg chg="del">
          <ac:chgData name="Nino Philip Ramones" userId="1068934f-e3b4-4e88-ba23-4cb57230c594" providerId="ADAL" clId="{CE1A2483-E38C-48E5-BC81-7BCC41BEAE8B}" dt="2023-03-24T06:49:10.243" v="2010" actId="478"/>
          <ac:grpSpMkLst>
            <pc:docMk/>
            <pc:sldMk cId="1195419599" sldId="283"/>
            <ac:grpSpMk id="21" creationId="{3C28B22B-1312-4FEA-5511-77F6A8B00F01}"/>
          </ac:grpSpMkLst>
        </pc:grpChg>
        <pc:grpChg chg="add mod">
          <ac:chgData name="Nino Philip Ramones" userId="1068934f-e3b4-4e88-ba23-4cb57230c594" providerId="ADAL" clId="{CE1A2483-E38C-48E5-BC81-7BCC41BEAE8B}" dt="2023-03-24T13:37:34.195" v="7512"/>
          <ac:grpSpMkLst>
            <pc:docMk/>
            <pc:sldMk cId="1195419599" sldId="283"/>
            <ac:grpSpMk id="23" creationId="{549B3123-B396-A250-DC98-E1EC3957F1F1}"/>
          </ac:grpSpMkLst>
        </pc:grpChg>
        <pc:picChg chg="add mod modCrop">
          <ac:chgData name="Nino Philip Ramones" userId="1068934f-e3b4-4e88-ba23-4cb57230c594" providerId="ADAL" clId="{CE1A2483-E38C-48E5-BC81-7BCC41BEAE8B}" dt="2023-03-24T10:27:36.454" v="4046" actId="465"/>
          <ac:picMkLst>
            <pc:docMk/>
            <pc:sldMk cId="1195419599" sldId="283"/>
            <ac:picMk id="11" creationId="{8D5AF87B-2EBD-BFB1-713D-3DB329C0C991}"/>
          </ac:picMkLst>
        </pc:picChg>
        <pc:picChg chg="add mod modCrop">
          <ac:chgData name="Nino Philip Ramones" userId="1068934f-e3b4-4e88-ba23-4cb57230c594" providerId="ADAL" clId="{CE1A2483-E38C-48E5-BC81-7BCC41BEAE8B}" dt="2023-03-24T10:27:26.027" v="4045" actId="1036"/>
          <ac:picMkLst>
            <pc:docMk/>
            <pc:sldMk cId="1195419599" sldId="283"/>
            <ac:picMk id="13" creationId="{7609DC41-D66D-E777-69D4-0DEE2750DF85}"/>
          </ac:picMkLst>
        </pc:picChg>
        <pc:picChg chg="add mod modCrop">
          <ac:chgData name="Nino Philip Ramones" userId="1068934f-e3b4-4e88-ba23-4cb57230c594" providerId="ADAL" clId="{CE1A2483-E38C-48E5-BC81-7BCC41BEAE8B}" dt="2023-03-24T10:26:03.330" v="4036" actId="164"/>
          <ac:picMkLst>
            <pc:docMk/>
            <pc:sldMk cId="1195419599" sldId="283"/>
            <ac:picMk id="17" creationId="{A4E064A0-B6A4-6BF3-AEFF-0AD17F63FBB6}"/>
          </ac:picMkLst>
        </pc:picChg>
        <pc:picChg chg="add mod">
          <ac:chgData name="Nino Philip Ramones" userId="1068934f-e3b4-4e88-ba23-4cb57230c594" providerId="ADAL" clId="{CE1A2483-E38C-48E5-BC81-7BCC41BEAE8B}" dt="2023-03-24T13:15:58.623" v="6388" actId="14100"/>
          <ac:picMkLst>
            <pc:docMk/>
            <pc:sldMk cId="1195419599" sldId="283"/>
            <ac:picMk id="2050" creationId="{FE5D3419-CBCC-E3CE-0834-5E0B343A6275}"/>
          </ac:picMkLst>
        </pc:picChg>
        <pc:cxnChg chg="mod">
          <ac:chgData name="Nino Philip Ramones" userId="1068934f-e3b4-4e88-ba23-4cb57230c594" providerId="ADAL" clId="{CE1A2483-E38C-48E5-BC81-7BCC41BEAE8B}" dt="2023-03-24T13:37:34.195" v="7512"/>
          <ac:cxnSpMkLst>
            <pc:docMk/>
            <pc:sldMk cId="1195419599" sldId="283"/>
            <ac:cxnSpMk id="24" creationId="{945B1D10-93B8-489F-AEF8-8EFC0AD8DA53}"/>
          </ac:cxnSpMkLst>
        </pc:cxnChg>
      </pc:sldChg>
      <pc:sldChg chg="addSp delSp modSp add mod ord">
        <pc:chgData name="Nino Philip Ramones" userId="1068934f-e3b4-4e88-ba23-4cb57230c594" providerId="ADAL" clId="{CE1A2483-E38C-48E5-BC81-7BCC41BEAE8B}" dt="2023-03-24T13:39:18.448" v="7584" actId="1035"/>
        <pc:sldMkLst>
          <pc:docMk/>
          <pc:sldMk cId="3736050571" sldId="284"/>
        </pc:sldMkLst>
        <pc:spChg chg="mod">
          <ac:chgData name="Nino Philip Ramones" userId="1068934f-e3b4-4e88-ba23-4cb57230c594" providerId="ADAL" clId="{CE1A2483-E38C-48E5-BC81-7BCC41BEAE8B}" dt="2023-03-24T11:57:58.520" v="5801" actId="1035"/>
          <ac:spMkLst>
            <pc:docMk/>
            <pc:sldMk cId="3736050571" sldId="284"/>
            <ac:spMk id="6" creationId="{1C139C71-43D8-DA15-F46A-8598CDF1F78A}"/>
          </ac:spMkLst>
        </pc:spChg>
        <pc:spChg chg="add mod">
          <ac:chgData name="Nino Philip Ramones" userId="1068934f-e3b4-4e88-ba23-4cb57230c594" providerId="ADAL" clId="{CE1A2483-E38C-48E5-BC81-7BCC41BEAE8B}" dt="2023-03-24T13:38:41.128" v="7582" actId="20577"/>
          <ac:spMkLst>
            <pc:docMk/>
            <pc:sldMk cId="3736050571" sldId="284"/>
            <ac:spMk id="7" creationId="{C0D13422-DCD1-D85A-4698-5D246F768AB4}"/>
          </ac:spMkLst>
        </pc:spChg>
        <pc:spChg chg="mod">
          <ac:chgData name="Nino Philip Ramones" userId="1068934f-e3b4-4e88-ba23-4cb57230c594" providerId="ADAL" clId="{CE1A2483-E38C-48E5-BC81-7BCC41BEAE8B}" dt="2023-03-24T11:58:20.415" v="5813" actId="20577"/>
          <ac:spMkLst>
            <pc:docMk/>
            <pc:sldMk cId="3736050571" sldId="284"/>
            <ac:spMk id="8" creationId="{32B64BE8-E37B-9676-4EB5-17CAABB97627}"/>
          </ac:spMkLst>
        </pc:spChg>
        <pc:spChg chg="add del mod">
          <ac:chgData name="Nino Philip Ramones" userId="1068934f-e3b4-4e88-ba23-4cb57230c594" providerId="ADAL" clId="{CE1A2483-E38C-48E5-BC81-7BCC41BEAE8B}" dt="2023-03-24T10:17:20.825" v="3853" actId="478"/>
          <ac:spMkLst>
            <pc:docMk/>
            <pc:sldMk cId="3736050571" sldId="284"/>
            <ac:spMk id="9" creationId="{F674F0A4-D090-01AC-8999-18378F35D8D0}"/>
          </ac:spMkLst>
        </pc:spChg>
        <pc:spChg chg="mod">
          <ac:chgData name="Nino Philip Ramones" userId="1068934f-e3b4-4e88-ba23-4cb57230c594" providerId="ADAL" clId="{CE1A2483-E38C-48E5-BC81-7BCC41BEAE8B}" dt="2023-03-24T10:18:41.906" v="3988"/>
          <ac:spMkLst>
            <pc:docMk/>
            <pc:sldMk cId="3736050571" sldId="284"/>
            <ac:spMk id="11" creationId="{6189316F-36D4-74AF-2F4D-CA6835FCF4D1}"/>
          </ac:spMkLst>
        </pc:spChg>
        <pc:spChg chg="mod">
          <ac:chgData name="Nino Philip Ramones" userId="1068934f-e3b4-4e88-ba23-4cb57230c594" providerId="ADAL" clId="{CE1A2483-E38C-48E5-BC81-7BCC41BEAE8B}" dt="2023-03-24T10:18:41.906" v="3988"/>
          <ac:spMkLst>
            <pc:docMk/>
            <pc:sldMk cId="3736050571" sldId="284"/>
            <ac:spMk id="12" creationId="{081E5793-598E-13F1-FFC1-2E2B37B7A862}"/>
          </ac:spMkLst>
        </pc:spChg>
        <pc:spChg chg="mod">
          <ac:chgData name="Nino Philip Ramones" userId="1068934f-e3b4-4e88-ba23-4cb57230c594" providerId="ADAL" clId="{CE1A2483-E38C-48E5-BC81-7BCC41BEAE8B}" dt="2023-03-24T10:18:41.906" v="3988"/>
          <ac:spMkLst>
            <pc:docMk/>
            <pc:sldMk cId="3736050571" sldId="284"/>
            <ac:spMk id="13" creationId="{0077A9FE-2A78-C1A9-45A7-24BFB95107EB}"/>
          </ac:spMkLst>
        </pc:spChg>
        <pc:spChg chg="mod">
          <ac:chgData name="Nino Philip Ramones" userId="1068934f-e3b4-4e88-ba23-4cb57230c594" providerId="ADAL" clId="{CE1A2483-E38C-48E5-BC81-7BCC41BEAE8B}" dt="2023-03-24T10:18:41.906" v="3988"/>
          <ac:spMkLst>
            <pc:docMk/>
            <pc:sldMk cId="3736050571" sldId="284"/>
            <ac:spMk id="14" creationId="{FCD494D1-63B4-BE0A-BC53-95121561D8CA}"/>
          </ac:spMkLst>
        </pc:spChg>
        <pc:spChg chg="add del mod">
          <ac:chgData name="Nino Philip Ramones" userId="1068934f-e3b4-4e88-ba23-4cb57230c594" providerId="ADAL" clId="{CE1A2483-E38C-48E5-BC81-7BCC41BEAE8B}" dt="2023-03-24T11:57:39.667" v="5785" actId="478"/>
          <ac:spMkLst>
            <pc:docMk/>
            <pc:sldMk cId="3736050571" sldId="284"/>
            <ac:spMk id="15" creationId="{258F3AD2-BCEF-1349-6418-5EA2D43C4EFC}"/>
          </ac:spMkLst>
        </pc:spChg>
        <pc:spChg chg="mod">
          <ac:chgData name="Nino Philip Ramones" userId="1068934f-e3b4-4e88-ba23-4cb57230c594" providerId="ADAL" clId="{CE1A2483-E38C-48E5-BC81-7BCC41BEAE8B}" dt="2023-03-24T13:37:28.560" v="7510"/>
          <ac:spMkLst>
            <pc:docMk/>
            <pc:sldMk cId="3736050571" sldId="284"/>
            <ac:spMk id="18" creationId="{DE121BC2-96EF-9E14-2ACC-4B73C569E118}"/>
          </ac:spMkLst>
        </pc:spChg>
        <pc:spChg chg="mod">
          <ac:chgData name="Nino Philip Ramones" userId="1068934f-e3b4-4e88-ba23-4cb57230c594" providerId="ADAL" clId="{CE1A2483-E38C-48E5-BC81-7BCC41BEAE8B}" dt="2023-03-24T13:37:28.560" v="7510"/>
          <ac:spMkLst>
            <pc:docMk/>
            <pc:sldMk cId="3736050571" sldId="284"/>
            <ac:spMk id="19" creationId="{264C5272-7B75-A721-E1E9-42F5FF53D048}"/>
          </ac:spMkLst>
        </pc:spChg>
        <pc:grpChg chg="del">
          <ac:chgData name="Nino Philip Ramones" userId="1068934f-e3b4-4e88-ba23-4cb57230c594" providerId="ADAL" clId="{CE1A2483-E38C-48E5-BC81-7BCC41BEAE8B}" dt="2023-03-24T13:37:27.995" v="7509" actId="478"/>
          <ac:grpSpMkLst>
            <pc:docMk/>
            <pc:sldMk cId="3736050571" sldId="284"/>
            <ac:grpSpMk id="2" creationId="{67F3DB62-8ACD-0F47-2790-041A8C3C3A76}"/>
          </ac:grpSpMkLst>
        </pc:grpChg>
        <pc:grpChg chg="add mod">
          <ac:chgData name="Nino Philip Ramones" userId="1068934f-e3b4-4e88-ba23-4cb57230c594" providerId="ADAL" clId="{CE1A2483-E38C-48E5-BC81-7BCC41BEAE8B}" dt="2023-03-24T10:18:50.102" v="3989" actId="1076"/>
          <ac:grpSpMkLst>
            <pc:docMk/>
            <pc:sldMk cId="3736050571" sldId="284"/>
            <ac:grpSpMk id="10" creationId="{0C81D6C6-F733-3488-65BE-4A37C743DDDF}"/>
          </ac:grpSpMkLst>
        </pc:grpChg>
        <pc:grpChg chg="add mod">
          <ac:chgData name="Nino Philip Ramones" userId="1068934f-e3b4-4e88-ba23-4cb57230c594" providerId="ADAL" clId="{CE1A2483-E38C-48E5-BC81-7BCC41BEAE8B}" dt="2023-03-24T13:37:28.560" v="7510"/>
          <ac:grpSpMkLst>
            <pc:docMk/>
            <pc:sldMk cId="3736050571" sldId="284"/>
            <ac:grpSpMk id="16" creationId="{D9289072-D308-8A3C-C7AB-06C13C782BB3}"/>
          </ac:grpSpMkLst>
        </pc:grpChg>
        <pc:picChg chg="add mod">
          <ac:chgData name="Nino Philip Ramones" userId="1068934f-e3b4-4e88-ba23-4cb57230c594" providerId="ADAL" clId="{CE1A2483-E38C-48E5-BC81-7BCC41BEAE8B}" dt="2023-03-24T13:39:18.448" v="7584" actId="1035"/>
          <ac:picMkLst>
            <pc:docMk/>
            <pc:sldMk cId="3736050571" sldId="284"/>
            <ac:picMk id="1026" creationId="{279DC88B-F6B3-4DD7-6846-9EBFD6EBCFAC}"/>
          </ac:picMkLst>
        </pc:picChg>
        <pc:cxnChg chg="mod">
          <ac:chgData name="Nino Philip Ramones" userId="1068934f-e3b4-4e88-ba23-4cb57230c594" providerId="ADAL" clId="{CE1A2483-E38C-48E5-BC81-7BCC41BEAE8B}" dt="2023-03-24T13:37:28.560" v="7510"/>
          <ac:cxnSpMkLst>
            <pc:docMk/>
            <pc:sldMk cId="3736050571" sldId="284"/>
            <ac:cxnSpMk id="17" creationId="{97D88614-484D-65AC-B263-5D7851263D8F}"/>
          </ac:cxnSpMkLst>
        </pc:cxnChg>
      </pc:sldChg>
      <pc:sldChg chg="addSp delSp modSp add mod ord">
        <pc:chgData name="Nino Philip Ramones" userId="1068934f-e3b4-4e88-ba23-4cb57230c594" providerId="ADAL" clId="{CE1A2483-E38C-48E5-BC81-7BCC41BEAE8B}" dt="2023-03-24T13:37:38.775" v="7514"/>
        <pc:sldMkLst>
          <pc:docMk/>
          <pc:sldMk cId="3361120979" sldId="285"/>
        </pc:sldMkLst>
        <pc:spChg chg="mod">
          <ac:chgData name="Nino Philip Ramones" userId="1068934f-e3b4-4e88-ba23-4cb57230c594" providerId="ADAL" clId="{CE1A2483-E38C-48E5-BC81-7BCC41BEAE8B}" dt="2023-03-24T13:26:36.242" v="7390" actId="2711"/>
          <ac:spMkLst>
            <pc:docMk/>
            <pc:sldMk cId="3361120979" sldId="285"/>
            <ac:spMk id="6" creationId="{1C139C71-43D8-DA15-F46A-8598CDF1F78A}"/>
          </ac:spMkLst>
        </pc:spChg>
        <pc:spChg chg="del">
          <ac:chgData name="Nino Philip Ramones" userId="1068934f-e3b4-4e88-ba23-4cb57230c594" providerId="ADAL" clId="{CE1A2483-E38C-48E5-BC81-7BCC41BEAE8B}" dt="2023-03-24T11:24:59.880" v="5562" actId="478"/>
          <ac:spMkLst>
            <pc:docMk/>
            <pc:sldMk cId="3361120979" sldId="285"/>
            <ac:spMk id="7" creationId="{C0D13422-DCD1-D85A-4698-5D246F768AB4}"/>
          </ac:spMkLst>
        </pc:spChg>
        <pc:spChg chg="mod">
          <ac:chgData name="Nino Philip Ramones" userId="1068934f-e3b4-4e88-ba23-4cb57230c594" providerId="ADAL" clId="{CE1A2483-E38C-48E5-BC81-7BCC41BEAE8B}" dt="2023-03-24T13:09:00.425" v="6274" actId="20577"/>
          <ac:spMkLst>
            <pc:docMk/>
            <pc:sldMk cId="3361120979" sldId="285"/>
            <ac:spMk id="8" creationId="{32B64BE8-E37B-9676-4EB5-17CAABB97627}"/>
          </ac:spMkLst>
        </pc:spChg>
        <pc:spChg chg="add mod">
          <ac:chgData name="Nino Philip Ramones" userId="1068934f-e3b4-4e88-ba23-4cb57230c594" providerId="ADAL" clId="{CE1A2483-E38C-48E5-BC81-7BCC41BEAE8B}" dt="2023-03-24T13:29:42.039" v="7413" actId="1035"/>
          <ac:spMkLst>
            <pc:docMk/>
            <pc:sldMk cId="3361120979" sldId="285"/>
            <ac:spMk id="20" creationId="{71519BD6-B685-4832-F429-601E68B32B02}"/>
          </ac:spMkLst>
        </pc:spChg>
        <pc:spChg chg="add mod">
          <ac:chgData name="Nino Philip Ramones" userId="1068934f-e3b4-4e88-ba23-4cb57230c594" providerId="ADAL" clId="{CE1A2483-E38C-48E5-BC81-7BCC41BEAE8B}" dt="2023-03-24T13:33:00.607" v="7439" actId="20577"/>
          <ac:spMkLst>
            <pc:docMk/>
            <pc:sldMk cId="3361120979" sldId="285"/>
            <ac:spMk id="21" creationId="{6BCA70CC-68A2-D09B-3C52-C3C7BCFE638C}"/>
          </ac:spMkLst>
        </pc:spChg>
        <pc:spChg chg="mod">
          <ac:chgData name="Nino Philip Ramones" userId="1068934f-e3b4-4e88-ba23-4cb57230c594" providerId="ADAL" clId="{CE1A2483-E38C-48E5-BC81-7BCC41BEAE8B}" dt="2023-03-24T13:37:38.775" v="7514"/>
          <ac:spMkLst>
            <pc:docMk/>
            <pc:sldMk cId="3361120979" sldId="285"/>
            <ac:spMk id="24" creationId="{FA62F1FF-ABED-4BC9-6E59-D0634D9E1407}"/>
          </ac:spMkLst>
        </pc:spChg>
        <pc:spChg chg="mod">
          <ac:chgData name="Nino Philip Ramones" userId="1068934f-e3b4-4e88-ba23-4cb57230c594" providerId="ADAL" clId="{CE1A2483-E38C-48E5-BC81-7BCC41BEAE8B}" dt="2023-03-24T13:37:38.775" v="7514"/>
          <ac:spMkLst>
            <pc:docMk/>
            <pc:sldMk cId="3361120979" sldId="285"/>
            <ac:spMk id="25" creationId="{2E1D7EDE-7D6B-B810-372C-9BC4B4620FF9}"/>
          </ac:spMkLst>
        </pc:spChg>
        <pc:grpChg chg="del">
          <ac:chgData name="Nino Philip Ramones" userId="1068934f-e3b4-4e88-ba23-4cb57230c594" providerId="ADAL" clId="{CE1A2483-E38C-48E5-BC81-7BCC41BEAE8B}" dt="2023-03-24T13:37:38.302" v="7513" actId="478"/>
          <ac:grpSpMkLst>
            <pc:docMk/>
            <pc:sldMk cId="3361120979" sldId="285"/>
            <ac:grpSpMk id="2" creationId="{67F3DB62-8ACD-0F47-2790-041A8C3C3A76}"/>
          </ac:grpSpMkLst>
        </pc:grpChg>
        <pc:grpChg chg="del">
          <ac:chgData name="Nino Philip Ramones" userId="1068934f-e3b4-4e88-ba23-4cb57230c594" providerId="ADAL" clId="{CE1A2483-E38C-48E5-BC81-7BCC41BEAE8B}" dt="2023-03-24T11:24:59.880" v="5562" actId="478"/>
          <ac:grpSpMkLst>
            <pc:docMk/>
            <pc:sldMk cId="3361120979" sldId="285"/>
            <ac:grpSpMk id="10" creationId="{0C81D6C6-F733-3488-65BE-4A37C743DDDF}"/>
          </ac:grpSpMkLst>
        </pc:grpChg>
        <pc:grpChg chg="add mod">
          <ac:chgData name="Nino Philip Ramones" userId="1068934f-e3b4-4e88-ba23-4cb57230c594" providerId="ADAL" clId="{CE1A2483-E38C-48E5-BC81-7BCC41BEAE8B}" dt="2023-03-24T13:37:38.775" v="7514"/>
          <ac:grpSpMkLst>
            <pc:docMk/>
            <pc:sldMk cId="3361120979" sldId="285"/>
            <ac:grpSpMk id="22" creationId="{C90C2E7B-49DE-9AD8-2DD7-9B1F362237D7}"/>
          </ac:grpSpMkLst>
        </pc:grpChg>
        <pc:picChg chg="add mod modCrop">
          <ac:chgData name="Nino Philip Ramones" userId="1068934f-e3b4-4e88-ba23-4cb57230c594" providerId="ADAL" clId="{CE1A2483-E38C-48E5-BC81-7BCC41BEAE8B}" dt="2023-03-24T12:14:38.449" v="6194" actId="14100"/>
          <ac:picMkLst>
            <pc:docMk/>
            <pc:sldMk cId="3361120979" sldId="285"/>
            <ac:picMk id="15" creationId="{CB58F947-C919-5D6F-C607-D8D4EAE13F5E}"/>
          </ac:picMkLst>
        </pc:picChg>
        <pc:picChg chg="add mod modCrop">
          <ac:chgData name="Nino Philip Ramones" userId="1068934f-e3b4-4e88-ba23-4cb57230c594" providerId="ADAL" clId="{CE1A2483-E38C-48E5-BC81-7BCC41BEAE8B}" dt="2023-03-24T12:16:19.195" v="6202" actId="1076"/>
          <ac:picMkLst>
            <pc:docMk/>
            <pc:sldMk cId="3361120979" sldId="285"/>
            <ac:picMk id="17" creationId="{E89061CF-D4B1-11BA-383B-0C1803DFB5B0}"/>
          </ac:picMkLst>
        </pc:picChg>
        <pc:picChg chg="add mod modCrop">
          <ac:chgData name="Nino Philip Ramones" userId="1068934f-e3b4-4e88-ba23-4cb57230c594" providerId="ADAL" clId="{CE1A2483-E38C-48E5-BC81-7BCC41BEAE8B}" dt="2023-03-24T12:16:13.517" v="6201" actId="1076"/>
          <ac:picMkLst>
            <pc:docMk/>
            <pc:sldMk cId="3361120979" sldId="285"/>
            <ac:picMk id="19" creationId="{805D0939-829F-B065-84B1-FC361DECC4DB}"/>
          </ac:picMkLst>
        </pc:picChg>
        <pc:picChg chg="del">
          <ac:chgData name="Nino Philip Ramones" userId="1068934f-e3b4-4e88-ba23-4cb57230c594" providerId="ADAL" clId="{CE1A2483-E38C-48E5-BC81-7BCC41BEAE8B}" dt="2023-03-24T11:24:57.043" v="5561" actId="478"/>
          <ac:picMkLst>
            <pc:docMk/>
            <pc:sldMk cId="3361120979" sldId="285"/>
            <ac:picMk id="1026" creationId="{279DC88B-F6B3-4DD7-6846-9EBFD6EBCFAC}"/>
          </ac:picMkLst>
        </pc:picChg>
        <pc:cxnChg chg="mod">
          <ac:chgData name="Nino Philip Ramones" userId="1068934f-e3b4-4e88-ba23-4cb57230c594" providerId="ADAL" clId="{CE1A2483-E38C-48E5-BC81-7BCC41BEAE8B}" dt="2023-03-24T13:37:38.775" v="7514"/>
          <ac:cxnSpMkLst>
            <pc:docMk/>
            <pc:sldMk cId="3361120979" sldId="285"/>
            <ac:cxnSpMk id="23" creationId="{C9DFE760-55A6-6DC6-813A-DB63742B82B0}"/>
          </ac:cxnSpMkLst>
        </pc:cxnChg>
      </pc:sldChg>
      <pc:sldChg chg="add del">
        <pc:chgData name="Nino Philip Ramones" userId="1068934f-e3b4-4e88-ba23-4cb57230c594" providerId="ADAL" clId="{CE1A2483-E38C-48E5-BC81-7BCC41BEAE8B}" dt="2023-03-24T11:24:39.459" v="5534" actId="47"/>
        <pc:sldMkLst>
          <pc:docMk/>
          <pc:sldMk cId="3707134678" sldId="285"/>
        </pc:sldMkLst>
      </pc:sldChg>
    </pc:docChg>
  </pc:docChgLst>
  <pc:docChgLst>
    <pc:chgData name="Nino Philip Ramones" userId="1068934f-e3b4-4e88-ba23-4cb57230c594" providerId="ADAL" clId="{8CB2B8AF-A82A-44C4-8ACE-B3900E30AC94}"/>
    <pc:docChg chg="undo redo custSel addSld delSld modSld sldOrd">
      <pc:chgData name="Nino Philip Ramones" userId="1068934f-e3b4-4e88-ba23-4cb57230c594" providerId="ADAL" clId="{8CB2B8AF-A82A-44C4-8ACE-B3900E30AC94}" dt="2023-03-10T14:16:05.477" v="20141" actId="20577"/>
      <pc:docMkLst>
        <pc:docMk/>
      </pc:docMkLst>
      <pc:sldChg chg="mod ord modShow">
        <pc:chgData name="Nino Philip Ramones" userId="1068934f-e3b4-4e88-ba23-4cb57230c594" providerId="ADAL" clId="{8CB2B8AF-A82A-44C4-8ACE-B3900E30AC94}" dt="2023-03-10T01:23:12.533" v="3351"/>
        <pc:sldMkLst>
          <pc:docMk/>
          <pc:sldMk cId="0" sldId="256"/>
        </pc:sldMkLst>
      </pc:sldChg>
      <pc:sldChg chg="delSp modSp mod ord modShow">
        <pc:chgData name="Nino Philip Ramones" userId="1068934f-e3b4-4e88-ba23-4cb57230c594" providerId="ADAL" clId="{8CB2B8AF-A82A-44C4-8ACE-B3900E30AC94}" dt="2023-03-10T01:23:06.281" v="3347"/>
        <pc:sldMkLst>
          <pc:docMk/>
          <pc:sldMk cId="0" sldId="257"/>
        </pc:sldMkLst>
        <pc:spChg chg="del">
          <ac:chgData name="Nino Philip Ramones" userId="1068934f-e3b4-4e88-ba23-4cb57230c594" providerId="ADAL" clId="{8CB2B8AF-A82A-44C4-8ACE-B3900E30AC94}" dt="2023-03-09T12:57:59.065" v="299" actId="478"/>
          <ac:spMkLst>
            <pc:docMk/>
            <pc:sldMk cId="0" sldId="257"/>
            <ac:spMk id="15"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6"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7"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8"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9"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0"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1" creationId="{00000000-0000-0000-0000-000000000000}"/>
          </ac:spMkLst>
        </pc:spChg>
        <pc:picChg chg="del">
          <ac:chgData name="Nino Philip Ramones" userId="1068934f-e3b4-4e88-ba23-4cb57230c594" providerId="ADAL" clId="{8CB2B8AF-A82A-44C4-8ACE-B3900E30AC94}" dt="2023-03-09T12:57:54.293" v="298" actId="478"/>
          <ac:picMkLst>
            <pc:docMk/>
            <pc:sldMk cId="0" sldId="257"/>
            <ac:picMk id="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1"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3" creationId="{00000000-0000-0000-0000-000000000000}"/>
          </ac:picMkLst>
        </pc:picChg>
        <pc:picChg chg="mod">
          <ac:chgData name="Nino Philip Ramones" userId="1068934f-e3b4-4e88-ba23-4cb57230c594" providerId="ADAL" clId="{8CB2B8AF-A82A-44C4-8ACE-B3900E30AC94}" dt="2023-03-09T12:00:53.687" v="207" actId="1076"/>
          <ac:picMkLst>
            <pc:docMk/>
            <pc:sldMk cId="0" sldId="257"/>
            <ac:picMk id="14" creationId="{00000000-0000-0000-0000-000000000000}"/>
          </ac:picMkLst>
        </pc:picChg>
      </pc:sldChg>
      <pc:sldChg chg="mod ord modShow">
        <pc:chgData name="Nino Philip Ramones" userId="1068934f-e3b4-4e88-ba23-4cb57230c594" providerId="ADAL" clId="{8CB2B8AF-A82A-44C4-8ACE-B3900E30AC94}" dt="2023-03-10T01:23:06.281" v="3347"/>
        <pc:sldMkLst>
          <pc:docMk/>
          <pc:sldMk cId="0" sldId="258"/>
        </pc:sldMkLst>
      </pc:sldChg>
      <pc:sldChg chg="modSp mod ord modShow">
        <pc:chgData name="Nino Philip Ramones" userId="1068934f-e3b4-4e88-ba23-4cb57230c594" providerId="ADAL" clId="{8CB2B8AF-A82A-44C4-8ACE-B3900E30AC94}" dt="2023-03-10T01:23:06.281" v="3347"/>
        <pc:sldMkLst>
          <pc:docMk/>
          <pc:sldMk cId="1308192468" sldId="259"/>
        </pc:sldMkLst>
        <pc:spChg chg="mod">
          <ac:chgData name="Nino Philip Ramones" userId="1068934f-e3b4-4e88-ba23-4cb57230c594" providerId="ADAL" clId="{8CB2B8AF-A82A-44C4-8ACE-B3900E30AC94}" dt="2023-03-09T23:29:29.783" v="1052" actId="2085"/>
          <ac:spMkLst>
            <pc:docMk/>
            <pc:sldMk cId="1308192468" sldId="259"/>
            <ac:spMk id="4" creationId="{857317A1-A250-D8C4-66D9-CAC5F05072FA}"/>
          </ac:spMkLst>
        </pc:spChg>
        <pc:spChg chg="mod">
          <ac:chgData name="Nino Philip Ramones" userId="1068934f-e3b4-4e88-ba23-4cb57230c594" providerId="ADAL" clId="{8CB2B8AF-A82A-44C4-8ACE-B3900E30AC94}" dt="2023-03-09T23:29:29.783" v="1052" actId="2085"/>
          <ac:spMkLst>
            <pc:docMk/>
            <pc:sldMk cId="1308192468" sldId="259"/>
            <ac:spMk id="5" creationId="{81A9FE08-44B0-0BB1-75FD-DA787C8F005D}"/>
          </ac:spMkLst>
        </pc:spChg>
        <pc:spChg chg="mod">
          <ac:chgData name="Nino Philip Ramones" userId="1068934f-e3b4-4e88-ba23-4cb57230c594" providerId="ADAL" clId="{8CB2B8AF-A82A-44C4-8ACE-B3900E30AC94}" dt="2023-03-09T23:29:29.783" v="1052" actId="2085"/>
          <ac:spMkLst>
            <pc:docMk/>
            <pc:sldMk cId="1308192468" sldId="259"/>
            <ac:spMk id="7" creationId="{38A6FF64-448E-A3F7-BD57-CB9F63B47D35}"/>
          </ac:spMkLst>
        </pc:spChg>
        <pc:spChg chg="mod">
          <ac:chgData name="Nino Philip Ramones" userId="1068934f-e3b4-4e88-ba23-4cb57230c594" providerId="ADAL" clId="{8CB2B8AF-A82A-44C4-8ACE-B3900E30AC94}" dt="2023-03-09T23:29:29.783" v="1052" actId="2085"/>
          <ac:spMkLst>
            <pc:docMk/>
            <pc:sldMk cId="1308192468" sldId="259"/>
            <ac:spMk id="8" creationId="{B5B8DE8D-DB6F-6B2B-C441-0FC5D6B40F00}"/>
          </ac:spMkLst>
        </pc:spChg>
        <pc:picChg chg="mod">
          <ac:chgData name="Nino Philip Ramones" userId="1068934f-e3b4-4e88-ba23-4cb57230c594" providerId="ADAL" clId="{8CB2B8AF-A82A-44C4-8ACE-B3900E30AC94}" dt="2023-03-09T23:29:20.057" v="1051" actId="207"/>
          <ac:picMkLst>
            <pc:docMk/>
            <pc:sldMk cId="1308192468" sldId="259"/>
            <ac:picMk id="2" creationId="{61F13235-D7C3-1BD9-42D2-D2A4D4330230}"/>
          </ac:picMkLst>
        </pc:picChg>
        <pc:picChg chg="mod">
          <ac:chgData name="Nino Philip Ramones" userId="1068934f-e3b4-4e88-ba23-4cb57230c594" providerId="ADAL" clId="{8CB2B8AF-A82A-44C4-8ACE-B3900E30AC94}" dt="2023-03-09T23:29:20.057" v="1051" actId="207"/>
          <ac:picMkLst>
            <pc:docMk/>
            <pc:sldMk cId="1308192468" sldId="259"/>
            <ac:picMk id="9" creationId="{489C5D90-2455-69B7-028F-6F87813A39CE}"/>
          </ac:picMkLst>
        </pc:picChg>
        <pc:picChg chg="mod">
          <ac:chgData name="Nino Philip Ramones" userId="1068934f-e3b4-4e88-ba23-4cb57230c594" providerId="ADAL" clId="{8CB2B8AF-A82A-44C4-8ACE-B3900E30AC94}" dt="2023-03-09T23:29:20.057" v="1051" actId="207"/>
          <ac:picMkLst>
            <pc:docMk/>
            <pc:sldMk cId="1308192468" sldId="259"/>
            <ac:picMk id="10" creationId="{0973C9EE-24B8-61E5-E303-2B19B7CF6F9C}"/>
          </ac:picMkLst>
        </pc:picChg>
      </pc:sldChg>
      <pc:sldChg chg="addSp delSp modSp mod">
        <pc:chgData name="Nino Philip Ramones" userId="1068934f-e3b4-4e88-ba23-4cb57230c594" providerId="ADAL" clId="{8CB2B8AF-A82A-44C4-8ACE-B3900E30AC94}" dt="2023-03-10T14:10:38.921" v="20130" actId="20577"/>
        <pc:sldMkLst>
          <pc:docMk/>
          <pc:sldMk cId="2902220017" sldId="260"/>
        </pc:sldMkLst>
        <pc:spChg chg="add del mod">
          <ac:chgData name="Nino Philip Ramones" userId="1068934f-e3b4-4e88-ba23-4cb57230c594" providerId="ADAL" clId="{8CB2B8AF-A82A-44C4-8ACE-B3900E30AC94}" dt="2023-03-10T14:04:33.070" v="20060" actId="21"/>
          <ac:spMkLst>
            <pc:docMk/>
            <pc:sldMk cId="2902220017" sldId="260"/>
            <ac:spMk id="2" creationId="{3C6527FA-E6C9-B78C-A7C5-8E4724776BA3}"/>
          </ac:spMkLst>
        </pc:spChg>
        <pc:spChg chg="add del mod">
          <ac:chgData name="Nino Philip Ramones" userId="1068934f-e3b4-4e88-ba23-4cb57230c594" providerId="ADAL" clId="{8CB2B8AF-A82A-44C4-8ACE-B3900E30AC94}" dt="2023-03-10T14:05:30.309" v="20076"/>
          <ac:spMkLst>
            <pc:docMk/>
            <pc:sldMk cId="2902220017" sldId="260"/>
            <ac:spMk id="3" creationId="{AFA67BB7-CD5B-BB84-97E6-56F8666CF7A8}"/>
          </ac:spMkLst>
        </pc:spChg>
        <pc:spChg chg="add mod topLvl">
          <ac:chgData name="Nino Philip Ramones" userId="1068934f-e3b4-4e88-ba23-4cb57230c594" providerId="ADAL" clId="{8CB2B8AF-A82A-44C4-8ACE-B3900E30AC94}" dt="2023-03-10T14:10:38.921" v="20130" actId="20577"/>
          <ac:spMkLst>
            <pc:docMk/>
            <pc:sldMk cId="2902220017" sldId="260"/>
            <ac:spMk id="5" creationId="{66F1CCDF-B716-EE41-D774-E2F4B66961FF}"/>
          </ac:spMkLst>
        </pc:spChg>
        <pc:spChg chg="add mod topLvl">
          <ac:chgData name="Nino Philip Ramones" userId="1068934f-e3b4-4e88-ba23-4cb57230c594" providerId="ADAL" clId="{8CB2B8AF-A82A-44C4-8ACE-B3900E30AC94}" dt="2023-03-09T12:50:45.853" v="244" actId="122"/>
          <ac:spMkLst>
            <pc:docMk/>
            <pc:sldMk cId="2902220017" sldId="260"/>
            <ac:spMk id="7" creationId="{6B72DE43-392E-1E96-6154-9679D0A39ACC}"/>
          </ac:spMkLst>
        </pc:spChg>
        <pc:spChg chg="add mod">
          <ac:chgData name="Nino Philip Ramones" userId="1068934f-e3b4-4e88-ba23-4cb57230c594" providerId="ADAL" clId="{8CB2B8AF-A82A-44C4-8ACE-B3900E30AC94}" dt="2023-03-09T12:50:45.853" v="244" actId="122"/>
          <ac:spMkLst>
            <pc:docMk/>
            <pc:sldMk cId="2902220017" sldId="260"/>
            <ac:spMk id="8" creationId="{E55C9784-2997-4509-E882-733A19888A3E}"/>
          </ac:spMkLst>
        </pc:spChg>
        <pc:spChg chg="mod">
          <ac:chgData name="Nino Philip Ramones" userId="1068934f-e3b4-4e88-ba23-4cb57230c594" providerId="ADAL" clId="{8CB2B8AF-A82A-44C4-8ACE-B3900E30AC94}" dt="2023-03-10T14:05:59.011" v="20085" actId="1036"/>
          <ac:spMkLst>
            <pc:docMk/>
            <pc:sldMk cId="2902220017" sldId="260"/>
            <ac:spMk id="14" creationId="{86CD694D-7914-A6C9-97B8-2823F7984CDE}"/>
          </ac:spMkLst>
        </pc:spChg>
        <pc:spChg chg="mod">
          <ac:chgData name="Nino Philip Ramones" userId="1068934f-e3b4-4e88-ba23-4cb57230c594" providerId="ADAL" clId="{8CB2B8AF-A82A-44C4-8ACE-B3900E30AC94}" dt="2023-03-10T14:05:59.011" v="20085" actId="1036"/>
          <ac:spMkLst>
            <pc:docMk/>
            <pc:sldMk cId="2902220017" sldId="260"/>
            <ac:spMk id="15" creationId="{CB5AF6EE-76A6-CA9D-0627-29C15279BDC6}"/>
          </ac:spMkLst>
        </pc:spChg>
        <pc:spChg chg="add mod">
          <ac:chgData name="Nino Philip Ramones" userId="1068934f-e3b4-4e88-ba23-4cb57230c594" providerId="ADAL" clId="{8CB2B8AF-A82A-44C4-8ACE-B3900E30AC94}" dt="2023-03-09T12:48:25.096" v="226" actId="164"/>
          <ac:spMkLst>
            <pc:docMk/>
            <pc:sldMk cId="2902220017" sldId="260"/>
            <ac:spMk id="17" creationId="{4C5A3C01-A747-F0B8-E2FB-48A5AC7266AB}"/>
          </ac:spMkLst>
        </pc:spChg>
        <pc:spChg chg="add mod">
          <ac:chgData name="Nino Philip Ramones" userId="1068934f-e3b4-4e88-ba23-4cb57230c594" providerId="ADAL" clId="{8CB2B8AF-A82A-44C4-8ACE-B3900E30AC94}" dt="2023-03-09T12:48:25.096" v="226" actId="164"/>
          <ac:spMkLst>
            <pc:docMk/>
            <pc:sldMk cId="2902220017" sldId="260"/>
            <ac:spMk id="18" creationId="{B7C235B7-C419-5F6B-D15E-637A02A4449E}"/>
          </ac:spMkLst>
        </pc:spChg>
        <pc:spChg chg="add mod">
          <ac:chgData name="Nino Philip Ramones" userId="1068934f-e3b4-4e88-ba23-4cb57230c594" providerId="ADAL" clId="{8CB2B8AF-A82A-44C4-8ACE-B3900E30AC94}" dt="2023-03-09T12:48:25.096" v="226" actId="164"/>
          <ac:spMkLst>
            <pc:docMk/>
            <pc:sldMk cId="2902220017" sldId="260"/>
            <ac:spMk id="19" creationId="{65B89C98-CA7E-A61F-4ACF-816FF61512D9}"/>
          </ac:spMkLst>
        </pc:spChg>
        <pc:spChg chg="add mod">
          <ac:chgData name="Nino Philip Ramones" userId="1068934f-e3b4-4e88-ba23-4cb57230c594" providerId="ADAL" clId="{8CB2B8AF-A82A-44C4-8ACE-B3900E30AC94}" dt="2023-03-09T12:48:25.096" v="226" actId="164"/>
          <ac:spMkLst>
            <pc:docMk/>
            <pc:sldMk cId="2902220017" sldId="260"/>
            <ac:spMk id="20" creationId="{620F3EC7-4E88-29C2-B4AF-F0E75783994E}"/>
          </ac:spMkLst>
        </pc:spChg>
        <pc:grpChg chg="del">
          <ac:chgData name="Nino Philip Ramones" userId="1068934f-e3b4-4e88-ba23-4cb57230c594" providerId="ADAL" clId="{8CB2B8AF-A82A-44C4-8ACE-B3900E30AC94}" dt="2023-03-09T11:47:34.410" v="87" actId="478"/>
          <ac:grpSpMkLst>
            <pc:docMk/>
            <pc:sldMk cId="2902220017" sldId="260"/>
            <ac:grpSpMk id="2" creationId="{43A98BA4-8D18-3FCC-3B99-0F33EDAB86D3}"/>
          </ac:grpSpMkLst>
        </pc:grpChg>
        <pc:grpChg chg="add del mod">
          <ac:chgData name="Nino Philip Ramones" userId="1068934f-e3b4-4e88-ba23-4cb57230c594" providerId="ADAL" clId="{8CB2B8AF-A82A-44C4-8ACE-B3900E30AC94}" dt="2023-03-09T11:58:33.981" v="195" actId="165"/>
          <ac:grpSpMkLst>
            <pc:docMk/>
            <pc:sldMk cId="2902220017" sldId="260"/>
            <ac:grpSpMk id="11" creationId="{CC6B53CD-69EB-CD9A-7096-034D9647BF53}"/>
          </ac:grpSpMkLst>
        </pc:grpChg>
        <pc:grpChg chg="add mod">
          <ac:chgData name="Nino Philip Ramones" userId="1068934f-e3b4-4e88-ba23-4cb57230c594" providerId="ADAL" clId="{8CB2B8AF-A82A-44C4-8ACE-B3900E30AC94}" dt="2023-03-10T14:05:46.664" v="20081" actId="12789"/>
          <ac:grpSpMkLst>
            <pc:docMk/>
            <pc:sldMk cId="2902220017" sldId="260"/>
            <ac:grpSpMk id="13" creationId="{B360185C-2621-71F6-4361-089DB6F49F2E}"/>
          </ac:grpSpMkLst>
        </pc:grpChg>
        <pc:grpChg chg="add mod">
          <ac:chgData name="Nino Philip Ramones" userId="1068934f-e3b4-4e88-ba23-4cb57230c594" providerId="ADAL" clId="{8CB2B8AF-A82A-44C4-8ACE-B3900E30AC94}" dt="2023-03-10T14:05:46.664" v="20081" actId="12789"/>
          <ac:grpSpMkLst>
            <pc:docMk/>
            <pc:sldMk cId="2902220017" sldId="260"/>
            <ac:grpSpMk id="21" creationId="{1EB26DBB-0A0B-E240-5B58-BD7911132BAD}"/>
          </ac:grpSpMkLst>
        </pc:grpChg>
        <pc:picChg chg="add del mod">
          <ac:chgData name="Nino Philip Ramones" userId="1068934f-e3b4-4e88-ba23-4cb57230c594" providerId="ADAL" clId="{8CB2B8AF-A82A-44C4-8ACE-B3900E30AC94}" dt="2023-03-09T12:01:22.492" v="208" actId="478"/>
          <ac:picMkLst>
            <pc:docMk/>
            <pc:sldMk cId="2902220017" sldId="260"/>
            <ac:picMk id="16" creationId="{62EC64BA-4953-9D97-78F4-A76900FD68DC}"/>
          </ac:picMkLst>
        </pc:picChg>
        <pc:picChg chg="add mod">
          <ac:chgData name="Nino Philip Ramones" userId="1068934f-e3b4-4e88-ba23-4cb57230c594" providerId="ADAL" clId="{8CB2B8AF-A82A-44C4-8ACE-B3900E30AC94}" dt="2023-03-09T12:56:30.584" v="296" actId="465"/>
          <ac:picMkLst>
            <pc:docMk/>
            <pc:sldMk cId="2902220017" sldId="260"/>
            <ac:picMk id="23" creationId="{4A903A25-168C-058E-161A-8D2DEC27A2EE}"/>
          </ac:picMkLst>
        </pc:picChg>
        <pc:picChg chg="add mod">
          <ac:chgData name="Nino Philip Ramones" userId="1068934f-e3b4-4e88-ba23-4cb57230c594" providerId="ADAL" clId="{8CB2B8AF-A82A-44C4-8ACE-B3900E30AC94}" dt="2023-03-09T12:56:12.273" v="293"/>
          <ac:picMkLst>
            <pc:docMk/>
            <pc:sldMk cId="2902220017" sldId="260"/>
            <ac:picMk id="25" creationId="{A47AE50A-66B7-1867-DBFE-0815B3F7B42E}"/>
          </ac:picMkLst>
        </pc:picChg>
        <pc:picChg chg="add mod">
          <ac:chgData name="Nino Philip Ramones" userId="1068934f-e3b4-4e88-ba23-4cb57230c594" providerId="ADAL" clId="{8CB2B8AF-A82A-44C4-8ACE-B3900E30AC94}" dt="2023-03-10T14:05:46.664" v="20081" actId="12789"/>
          <ac:picMkLst>
            <pc:docMk/>
            <pc:sldMk cId="2902220017" sldId="260"/>
            <ac:picMk id="27" creationId="{CAC26AE1-F79E-5E8F-CCDC-BC0996166C33}"/>
          </ac:picMkLst>
        </pc:picChg>
        <pc:picChg chg="add del mod">
          <ac:chgData name="Nino Philip Ramones" userId="1068934f-e3b4-4e88-ba23-4cb57230c594" providerId="ADAL" clId="{8CB2B8AF-A82A-44C4-8ACE-B3900E30AC94}" dt="2023-03-09T12:53:28.281" v="271" actId="478"/>
          <ac:picMkLst>
            <pc:docMk/>
            <pc:sldMk cId="2902220017" sldId="260"/>
            <ac:picMk id="29" creationId="{35B842F6-1C9E-5860-04EE-CAAA3CDF4E73}"/>
          </ac:picMkLst>
        </pc:picChg>
        <pc:picChg chg="del">
          <ac:chgData name="Nino Philip Ramones" userId="1068934f-e3b4-4e88-ba23-4cb57230c594" providerId="ADAL" clId="{8CB2B8AF-A82A-44C4-8ACE-B3900E30AC94}" dt="2023-03-09T11:47:36.510" v="88" actId="478"/>
          <ac:picMkLst>
            <pc:docMk/>
            <pc:sldMk cId="2902220017" sldId="260"/>
            <ac:picMk id="1026" creationId="{3EC0D58D-297A-CB44-8B9D-0922E34BFCBD}"/>
          </ac:picMkLst>
        </pc:picChg>
      </pc:sldChg>
      <pc:sldChg chg="addSp delSp modSp new mod">
        <pc:chgData name="Nino Philip Ramones" userId="1068934f-e3b4-4e88-ba23-4cb57230c594" providerId="ADAL" clId="{8CB2B8AF-A82A-44C4-8ACE-B3900E30AC94}" dt="2023-03-10T13:47:36.416" v="19547" actId="20577"/>
        <pc:sldMkLst>
          <pc:docMk/>
          <pc:sldMk cId="4215421811" sldId="261"/>
        </pc:sldMkLst>
        <pc:spChg chg="mod">
          <ac:chgData name="Nino Philip Ramones" userId="1068934f-e3b4-4e88-ba23-4cb57230c594" providerId="ADAL" clId="{8CB2B8AF-A82A-44C4-8ACE-B3900E30AC94}" dt="2023-03-09T13:43:47.569" v="301"/>
          <ac:spMkLst>
            <pc:docMk/>
            <pc:sldMk cId="4215421811" sldId="261"/>
            <ac:spMk id="4" creationId="{2351CECF-4925-C9C2-8218-3DCDDD125713}"/>
          </ac:spMkLst>
        </pc:spChg>
        <pc:spChg chg="mod">
          <ac:chgData name="Nino Philip Ramones" userId="1068934f-e3b4-4e88-ba23-4cb57230c594" providerId="ADAL" clId="{8CB2B8AF-A82A-44C4-8ACE-B3900E30AC94}" dt="2023-03-09T13:44:05.635" v="343" actId="1037"/>
          <ac:spMkLst>
            <pc:docMk/>
            <pc:sldMk cId="4215421811" sldId="261"/>
            <ac:spMk id="5" creationId="{BC141F5B-906B-6265-DA38-F7E04A6C72A8}"/>
          </ac:spMkLst>
        </pc:spChg>
        <pc:spChg chg="add mod">
          <ac:chgData name="Nino Philip Ramones" userId="1068934f-e3b4-4e88-ba23-4cb57230c594" providerId="ADAL" clId="{8CB2B8AF-A82A-44C4-8ACE-B3900E30AC94}" dt="2023-03-10T13:47:11.735" v="19534" actId="20577"/>
          <ac:spMkLst>
            <pc:docMk/>
            <pc:sldMk cId="4215421811" sldId="261"/>
            <ac:spMk id="6" creationId="{1C139C71-43D8-DA15-F46A-8598CDF1F78A}"/>
          </ac:spMkLst>
        </pc:spChg>
        <pc:spChg chg="add mod">
          <ac:chgData name="Nino Philip Ramones" userId="1068934f-e3b4-4e88-ba23-4cb57230c594" providerId="ADAL" clId="{8CB2B8AF-A82A-44C4-8ACE-B3900E30AC94}" dt="2023-03-10T12:24:27.381" v="15253" actId="1036"/>
          <ac:spMkLst>
            <pc:docMk/>
            <pc:sldMk cId="4215421811" sldId="261"/>
            <ac:spMk id="7" creationId="{CB143D5A-4C51-CC45-02B5-43383CAA5C50}"/>
          </ac:spMkLst>
        </pc:spChg>
        <pc:spChg chg="add mod">
          <ac:chgData name="Nino Philip Ramones" userId="1068934f-e3b4-4e88-ba23-4cb57230c594" providerId="ADAL" clId="{8CB2B8AF-A82A-44C4-8ACE-B3900E30AC94}" dt="2023-03-10T12:24:27.381" v="15253" actId="1036"/>
          <ac:spMkLst>
            <pc:docMk/>
            <pc:sldMk cId="4215421811" sldId="261"/>
            <ac:spMk id="8" creationId="{32B64BE8-E37B-9676-4EB5-17CAABB97627}"/>
          </ac:spMkLst>
        </pc:spChg>
        <pc:spChg chg="add del mod">
          <ac:chgData name="Nino Philip Ramones" userId="1068934f-e3b4-4e88-ba23-4cb57230c594" providerId="ADAL" clId="{8CB2B8AF-A82A-44C4-8ACE-B3900E30AC94}" dt="2023-03-09T23:36:36.727" v="1425"/>
          <ac:spMkLst>
            <pc:docMk/>
            <pc:sldMk cId="4215421811" sldId="261"/>
            <ac:spMk id="9" creationId="{5C6DC824-1546-88B8-4D2B-DBD0DE26D6E2}"/>
          </ac:spMkLst>
        </pc:spChg>
        <pc:spChg chg="add del mod">
          <ac:chgData name="Nino Philip Ramones" userId="1068934f-e3b4-4e88-ba23-4cb57230c594" providerId="ADAL" clId="{8CB2B8AF-A82A-44C4-8ACE-B3900E30AC94}" dt="2023-03-09T13:53:34.116" v="455" actId="478"/>
          <ac:spMkLst>
            <pc:docMk/>
            <pc:sldMk cId="4215421811" sldId="261"/>
            <ac:spMk id="9" creationId="{6375FE71-12FC-CE4F-D53A-6B5E2CF5BDD7}"/>
          </ac:spMkLst>
        </pc:spChg>
        <pc:spChg chg="add mod">
          <ac:chgData name="Nino Philip Ramones" userId="1068934f-e3b4-4e88-ba23-4cb57230c594" providerId="ADAL" clId="{8CB2B8AF-A82A-44C4-8ACE-B3900E30AC94}" dt="2023-03-10T13:47:36.416" v="19547" actId="20577"/>
          <ac:spMkLst>
            <pc:docMk/>
            <pc:sldMk cId="4215421811" sldId="261"/>
            <ac:spMk id="10" creationId="{AA624370-42F0-82DE-228F-BC78C798D723}"/>
          </ac:spMkLst>
        </pc:spChg>
        <pc:spChg chg="mod topLvl">
          <ac:chgData name="Nino Philip Ramones" userId="1068934f-e3b4-4e88-ba23-4cb57230c594" providerId="ADAL" clId="{8CB2B8AF-A82A-44C4-8ACE-B3900E30AC94}" dt="2023-03-09T13:56:38.596" v="480" actId="164"/>
          <ac:spMkLst>
            <pc:docMk/>
            <pc:sldMk cId="4215421811" sldId="261"/>
            <ac:spMk id="11" creationId="{04406512-72F6-E6F4-D2CC-1A0C247B171F}"/>
          </ac:spMkLst>
        </pc:spChg>
        <pc:spChg chg="mod topLvl">
          <ac:chgData name="Nino Philip Ramones" userId="1068934f-e3b4-4e88-ba23-4cb57230c594" providerId="ADAL" clId="{8CB2B8AF-A82A-44C4-8ACE-B3900E30AC94}" dt="2023-03-09T13:56:38.596" v="480" actId="164"/>
          <ac:spMkLst>
            <pc:docMk/>
            <pc:sldMk cId="4215421811" sldId="261"/>
            <ac:spMk id="12" creationId="{40DE1585-21C5-966B-F489-C864A88CF8A6}"/>
          </ac:spMkLst>
        </pc:spChg>
        <pc:spChg chg="mod topLvl">
          <ac:chgData name="Nino Philip Ramones" userId="1068934f-e3b4-4e88-ba23-4cb57230c594" providerId="ADAL" clId="{8CB2B8AF-A82A-44C4-8ACE-B3900E30AC94}" dt="2023-03-09T13:56:38.596" v="480" actId="164"/>
          <ac:spMkLst>
            <pc:docMk/>
            <pc:sldMk cId="4215421811" sldId="261"/>
            <ac:spMk id="13" creationId="{BD99462A-85DF-54B3-1C83-61C4E3E4D91D}"/>
          </ac:spMkLst>
        </pc:spChg>
        <pc:spChg chg="mod topLvl">
          <ac:chgData name="Nino Philip Ramones" userId="1068934f-e3b4-4e88-ba23-4cb57230c594" providerId="ADAL" clId="{8CB2B8AF-A82A-44C4-8ACE-B3900E30AC94}" dt="2023-03-09T13:56:38.596" v="480" actId="164"/>
          <ac:spMkLst>
            <pc:docMk/>
            <pc:sldMk cId="4215421811" sldId="261"/>
            <ac:spMk id="14" creationId="{567853B8-710C-5118-2ACE-79615895D9B7}"/>
          </ac:spMkLst>
        </pc:spChg>
        <pc:spChg chg="mod topLvl">
          <ac:chgData name="Nino Philip Ramones" userId="1068934f-e3b4-4e88-ba23-4cb57230c594" providerId="ADAL" clId="{8CB2B8AF-A82A-44C4-8ACE-B3900E30AC94}" dt="2023-03-09T13:56:38.596" v="480" actId="164"/>
          <ac:spMkLst>
            <pc:docMk/>
            <pc:sldMk cId="4215421811" sldId="261"/>
            <ac:spMk id="15" creationId="{8CBB8BE1-3BA5-CBE1-9655-7F8D527CFF90}"/>
          </ac:spMkLst>
        </pc:spChg>
        <pc:spChg chg="mod topLvl">
          <ac:chgData name="Nino Philip Ramones" userId="1068934f-e3b4-4e88-ba23-4cb57230c594" providerId="ADAL" clId="{8CB2B8AF-A82A-44C4-8ACE-B3900E30AC94}" dt="2023-03-09T14:01:46.889" v="590" actId="339"/>
          <ac:spMkLst>
            <pc:docMk/>
            <pc:sldMk cId="4215421811" sldId="261"/>
            <ac:spMk id="16" creationId="{44EEE060-BFCA-21E4-ECD0-D952F1137AF3}"/>
          </ac:spMkLst>
        </pc:spChg>
        <pc:spChg chg="add mod">
          <ac:chgData name="Nino Philip Ramones" userId="1068934f-e3b4-4e88-ba23-4cb57230c594" providerId="ADAL" clId="{8CB2B8AF-A82A-44C4-8ACE-B3900E30AC94}" dt="2023-03-10T12:24:27.381" v="15253" actId="1036"/>
          <ac:spMkLst>
            <pc:docMk/>
            <pc:sldMk cId="4215421811" sldId="261"/>
            <ac:spMk id="18" creationId="{5C2D200D-34E0-6176-C3DC-B1339A75810E}"/>
          </ac:spMkLst>
        </pc:spChg>
        <pc:spChg chg="mod">
          <ac:chgData name="Nino Philip Ramones" userId="1068934f-e3b4-4e88-ba23-4cb57230c594" providerId="ADAL" clId="{8CB2B8AF-A82A-44C4-8ACE-B3900E30AC94}" dt="2023-03-09T14:02:08.454" v="592" actId="208"/>
          <ac:spMkLst>
            <pc:docMk/>
            <pc:sldMk cId="4215421811" sldId="261"/>
            <ac:spMk id="21" creationId="{31A811FB-4379-9E6D-88B0-F9A2865BE663}"/>
          </ac:spMkLst>
        </pc:spChg>
        <pc:spChg chg="mod">
          <ac:chgData name="Nino Philip Ramones" userId="1068934f-e3b4-4e88-ba23-4cb57230c594" providerId="ADAL" clId="{8CB2B8AF-A82A-44C4-8ACE-B3900E30AC94}" dt="2023-03-09T14:02:08.454" v="592" actId="208"/>
          <ac:spMkLst>
            <pc:docMk/>
            <pc:sldMk cId="4215421811" sldId="261"/>
            <ac:spMk id="22" creationId="{22E8A27A-BFCA-5D6B-7025-F8BB85F708A7}"/>
          </ac:spMkLst>
        </pc:spChg>
        <pc:spChg chg="mod">
          <ac:chgData name="Nino Philip Ramones" userId="1068934f-e3b4-4e88-ba23-4cb57230c594" providerId="ADAL" clId="{8CB2B8AF-A82A-44C4-8ACE-B3900E30AC94}" dt="2023-03-09T14:02:08.454" v="592" actId="208"/>
          <ac:spMkLst>
            <pc:docMk/>
            <pc:sldMk cId="4215421811" sldId="261"/>
            <ac:spMk id="23" creationId="{7458F415-A7C6-7065-C815-9E243F3628C9}"/>
          </ac:spMkLst>
        </pc:spChg>
        <pc:spChg chg="mod">
          <ac:chgData name="Nino Philip Ramones" userId="1068934f-e3b4-4e88-ba23-4cb57230c594" providerId="ADAL" clId="{8CB2B8AF-A82A-44C4-8ACE-B3900E30AC94}" dt="2023-03-09T14:02:08.454" v="592" actId="208"/>
          <ac:spMkLst>
            <pc:docMk/>
            <pc:sldMk cId="4215421811" sldId="261"/>
            <ac:spMk id="24" creationId="{112518A4-AD15-AE28-D7D2-EF28CF34B987}"/>
          </ac:spMkLst>
        </pc:spChg>
        <pc:spChg chg="mod">
          <ac:chgData name="Nino Philip Ramones" userId="1068934f-e3b4-4e88-ba23-4cb57230c594" providerId="ADAL" clId="{8CB2B8AF-A82A-44C4-8ACE-B3900E30AC94}" dt="2023-03-09T14:02:08.454" v="592" actId="208"/>
          <ac:spMkLst>
            <pc:docMk/>
            <pc:sldMk cId="4215421811" sldId="261"/>
            <ac:spMk id="25" creationId="{0A99E62D-BC7F-FB64-D35F-DB0A30FEDDA2}"/>
          </ac:spMkLst>
        </pc:spChg>
        <pc:spChg chg="mod">
          <ac:chgData name="Nino Philip Ramones" userId="1068934f-e3b4-4e88-ba23-4cb57230c594" providerId="ADAL" clId="{8CB2B8AF-A82A-44C4-8ACE-B3900E30AC94}" dt="2023-03-09T14:02:08.454" v="592" actId="208"/>
          <ac:spMkLst>
            <pc:docMk/>
            <pc:sldMk cId="4215421811" sldId="261"/>
            <ac:spMk id="26" creationId="{CBF070C5-18C5-144F-DC60-485A6DA46456}"/>
          </ac:spMkLst>
        </pc:spChg>
        <pc:spChg chg="add mod">
          <ac:chgData name="Nino Philip Ramones" userId="1068934f-e3b4-4e88-ba23-4cb57230c594" providerId="ADAL" clId="{8CB2B8AF-A82A-44C4-8ACE-B3900E30AC94}" dt="2023-03-10T12:24:27.381" v="15253" actId="1036"/>
          <ac:spMkLst>
            <pc:docMk/>
            <pc:sldMk cId="4215421811" sldId="261"/>
            <ac:spMk id="27" creationId="{BC110942-A5E1-82F1-B47D-CB63CB9C40B0}"/>
          </ac:spMkLst>
        </pc:spChg>
        <pc:grpChg chg="add mod">
          <ac:chgData name="Nino Philip Ramones" userId="1068934f-e3b4-4e88-ba23-4cb57230c594" providerId="ADAL" clId="{8CB2B8AF-A82A-44C4-8ACE-B3900E30AC94}" dt="2023-03-09T13:43:47.569" v="301"/>
          <ac:grpSpMkLst>
            <pc:docMk/>
            <pc:sldMk cId="4215421811" sldId="261"/>
            <ac:grpSpMk id="2" creationId="{67F3DB62-8ACD-0F47-2790-041A8C3C3A76}"/>
          </ac:grpSpMkLst>
        </pc:grpChg>
        <pc:grpChg chg="add del mod">
          <ac:chgData name="Nino Philip Ramones" userId="1068934f-e3b4-4e88-ba23-4cb57230c594" providerId="ADAL" clId="{8CB2B8AF-A82A-44C4-8ACE-B3900E30AC94}" dt="2023-03-09T13:54:43.206" v="459" actId="165"/>
          <ac:grpSpMkLst>
            <pc:docMk/>
            <pc:sldMk cId="4215421811" sldId="261"/>
            <ac:grpSpMk id="10" creationId="{059D720E-02EA-B042-5218-A33EF1A4EF37}"/>
          </ac:grpSpMkLst>
        </pc:grpChg>
        <pc:grpChg chg="add mod">
          <ac:chgData name="Nino Philip Ramones" userId="1068934f-e3b4-4e88-ba23-4cb57230c594" providerId="ADAL" clId="{8CB2B8AF-A82A-44C4-8ACE-B3900E30AC94}" dt="2023-03-09T14:01:26.550" v="541" actId="1036"/>
          <ac:grpSpMkLst>
            <pc:docMk/>
            <pc:sldMk cId="4215421811" sldId="261"/>
            <ac:grpSpMk id="17" creationId="{3CE2980B-C6AF-9158-5109-1E4868261F25}"/>
          </ac:grpSpMkLst>
        </pc:grpChg>
        <pc:grpChg chg="add mod">
          <ac:chgData name="Nino Philip Ramones" userId="1068934f-e3b4-4e88-ba23-4cb57230c594" providerId="ADAL" clId="{8CB2B8AF-A82A-44C4-8ACE-B3900E30AC94}" dt="2023-03-09T14:01:01.283" v="525" actId="1076"/>
          <ac:grpSpMkLst>
            <pc:docMk/>
            <pc:sldMk cId="4215421811" sldId="261"/>
            <ac:grpSpMk id="20" creationId="{7D5B1CDC-1DF9-9184-E016-F9C3A7D62CA1}"/>
          </ac:grpSpMkLst>
        </pc:grpChg>
        <pc:picChg chg="add del mod">
          <ac:chgData name="Nino Philip Ramones" userId="1068934f-e3b4-4e88-ba23-4cb57230c594" providerId="ADAL" clId="{8CB2B8AF-A82A-44C4-8ACE-B3900E30AC94}" dt="2023-03-09T13:58:41.219" v="486" actId="478"/>
          <ac:picMkLst>
            <pc:docMk/>
            <pc:sldMk cId="4215421811" sldId="261"/>
            <ac:picMk id="7" creationId="{DEB6892B-FAE7-5CEA-5D8E-AD7E6612976F}"/>
          </ac:picMkLst>
        </pc:picChg>
        <pc:picChg chg="add mod">
          <ac:chgData name="Nino Philip Ramones" userId="1068934f-e3b4-4e88-ba23-4cb57230c594" providerId="ADAL" clId="{8CB2B8AF-A82A-44C4-8ACE-B3900E30AC94}" dt="2023-03-09T14:02:18.333" v="593" actId="208"/>
          <ac:picMkLst>
            <pc:docMk/>
            <pc:sldMk cId="4215421811" sldId="261"/>
            <ac:picMk id="19" creationId="{0C91B078-B3D0-0333-C663-158E8F3D9857}"/>
          </ac:picMkLst>
        </pc:picChg>
        <pc:cxnChg chg="mod">
          <ac:chgData name="Nino Philip Ramones" userId="1068934f-e3b4-4e88-ba23-4cb57230c594" providerId="ADAL" clId="{8CB2B8AF-A82A-44C4-8ACE-B3900E30AC94}" dt="2023-03-09T13:43:47.569" v="301"/>
          <ac:cxnSpMkLst>
            <pc:docMk/>
            <pc:sldMk cId="4215421811" sldId="261"/>
            <ac:cxnSpMk id="3" creationId="{7881C343-2281-2DA4-BBAB-6334E763CD70}"/>
          </ac:cxnSpMkLst>
        </pc:cxnChg>
      </pc:sldChg>
      <pc:sldChg chg="addSp delSp modSp add mod">
        <pc:chgData name="Nino Philip Ramones" userId="1068934f-e3b4-4e88-ba23-4cb57230c594" providerId="ADAL" clId="{8CB2B8AF-A82A-44C4-8ACE-B3900E30AC94}" dt="2023-03-10T12:49:23.474" v="16222" actId="2711"/>
        <pc:sldMkLst>
          <pc:docMk/>
          <pc:sldMk cId="3447888896" sldId="262"/>
        </pc:sldMkLst>
        <pc:spChg chg="mod">
          <ac:chgData name="Nino Philip Ramones" userId="1068934f-e3b4-4e88-ba23-4cb57230c594" providerId="ADAL" clId="{8CB2B8AF-A82A-44C4-8ACE-B3900E30AC94}" dt="2023-03-10T12:49:23.474" v="16222" actId="2711"/>
          <ac:spMkLst>
            <pc:docMk/>
            <pc:sldMk cId="3447888896" sldId="262"/>
            <ac:spMk id="6" creationId="{1C139C71-43D8-DA15-F46A-8598CDF1F78A}"/>
          </ac:spMkLst>
        </pc:spChg>
        <pc:spChg chg="del">
          <ac:chgData name="Nino Philip Ramones" userId="1068934f-e3b4-4e88-ba23-4cb57230c594" providerId="ADAL" clId="{8CB2B8AF-A82A-44C4-8ACE-B3900E30AC94}" dt="2023-03-09T23:48:24.304" v="1868" actId="478"/>
          <ac:spMkLst>
            <pc:docMk/>
            <pc:sldMk cId="3447888896" sldId="262"/>
            <ac:spMk id="7" creationId="{CB143D5A-4C51-CC45-02B5-43383CAA5C50}"/>
          </ac:spMkLst>
        </pc:spChg>
        <pc:spChg chg="mod">
          <ac:chgData name="Nino Philip Ramones" userId="1068934f-e3b4-4e88-ba23-4cb57230c594" providerId="ADAL" clId="{8CB2B8AF-A82A-44C4-8ACE-B3900E30AC94}" dt="2023-03-09T23:48:34.719" v="1878" actId="20577"/>
          <ac:spMkLst>
            <pc:docMk/>
            <pc:sldMk cId="3447888896" sldId="262"/>
            <ac:spMk id="8" creationId="{32B64BE8-E37B-9676-4EB5-17CAABB97627}"/>
          </ac:spMkLst>
        </pc:spChg>
        <pc:spChg chg="del">
          <ac:chgData name="Nino Philip Ramones" userId="1068934f-e3b4-4e88-ba23-4cb57230c594" providerId="ADAL" clId="{8CB2B8AF-A82A-44C4-8ACE-B3900E30AC94}" dt="2023-03-09T23:48:24.304" v="1868" actId="478"/>
          <ac:spMkLst>
            <pc:docMk/>
            <pc:sldMk cId="3447888896" sldId="262"/>
            <ac:spMk id="10" creationId="{AA624370-42F0-82DE-228F-BC78C798D723}"/>
          </ac:spMkLst>
        </pc:spChg>
        <pc:spChg chg="del">
          <ac:chgData name="Nino Philip Ramones" userId="1068934f-e3b4-4e88-ba23-4cb57230c594" providerId="ADAL" clId="{8CB2B8AF-A82A-44C4-8ACE-B3900E30AC94}" dt="2023-03-09T23:48:24.304" v="1868" actId="478"/>
          <ac:spMkLst>
            <pc:docMk/>
            <pc:sldMk cId="3447888896" sldId="262"/>
            <ac:spMk id="18" creationId="{5C2D200D-34E0-6176-C3DC-B1339A75810E}"/>
          </ac:spMkLst>
        </pc:spChg>
        <pc:spChg chg="del">
          <ac:chgData name="Nino Philip Ramones" userId="1068934f-e3b4-4e88-ba23-4cb57230c594" providerId="ADAL" clId="{8CB2B8AF-A82A-44C4-8ACE-B3900E30AC94}" dt="2023-03-09T23:48:24.304" v="1868" actId="478"/>
          <ac:spMkLst>
            <pc:docMk/>
            <pc:sldMk cId="3447888896" sldId="262"/>
            <ac:spMk id="27" creationId="{BC110942-A5E1-82F1-B47D-CB63CB9C40B0}"/>
          </ac:spMkLst>
        </pc:spChg>
        <pc:spChg chg="add mod">
          <ac:chgData name="Nino Philip Ramones" userId="1068934f-e3b4-4e88-ba23-4cb57230c594" providerId="ADAL" clId="{8CB2B8AF-A82A-44C4-8ACE-B3900E30AC94}" dt="2023-03-10T00:38:27.581" v="2587" actId="164"/>
          <ac:spMkLst>
            <pc:docMk/>
            <pc:sldMk cId="3447888896" sldId="262"/>
            <ac:spMk id="31" creationId="{FA64FFA0-2BA4-C79E-0B08-995D7829F35E}"/>
          </ac:spMkLst>
        </pc:spChg>
        <pc:spChg chg="add mod">
          <ac:chgData name="Nino Philip Ramones" userId="1068934f-e3b4-4e88-ba23-4cb57230c594" providerId="ADAL" clId="{8CB2B8AF-A82A-44C4-8ACE-B3900E30AC94}" dt="2023-03-10T00:38:27.581" v="2587" actId="164"/>
          <ac:spMkLst>
            <pc:docMk/>
            <pc:sldMk cId="3447888896" sldId="262"/>
            <ac:spMk id="32" creationId="{9CB74343-638F-6592-3CB5-A30582FADB95}"/>
          </ac:spMkLst>
        </pc:spChg>
        <pc:grpChg chg="del">
          <ac:chgData name="Nino Philip Ramones" userId="1068934f-e3b4-4e88-ba23-4cb57230c594" providerId="ADAL" clId="{8CB2B8AF-A82A-44C4-8ACE-B3900E30AC94}" dt="2023-03-09T23:48:26.297" v="1869" actId="478"/>
          <ac:grpSpMkLst>
            <pc:docMk/>
            <pc:sldMk cId="3447888896" sldId="262"/>
            <ac:grpSpMk id="17" creationId="{3CE2980B-C6AF-9158-5109-1E4868261F25}"/>
          </ac:grpSpMkLst>
        </pc:grpChg>
        <pc:grpChg chg="del">
          <ac:chgData name="Nino Philip Ramones" userId="1068934f-e3b4-4e88-ba23-4cb57230c594" providerId="ADAL" clId="{8CB2B8AF-A82A-44C4-8ACE-B3900E30AC94}" dt="2023-03-09T23:48:24.304" v="1868" actId="478"/>
          <ac:grpSpMkLst>
            <pc:docMk/>
            <pc:sldMk cId="3447888896" sldId="262"/>
            <ac:grpSpMk id="20" creationId="{7D5B1CDC-1DF9-9184-E016-F9C3A7D62CA1}"/>
          </ac:grpSpMkLst>
        </pc:grpChg>
        <pc:grpChg chg="add mod">
          <ac:chgData name="Nino Philip Ramones" userId="1068934f-e3b4-4e88-ba23-4cb57230c594" providerId="ADAL" clId="{8CB2B8AF-A82A-44C4-8ACE-B3900E30AC94}" dt="2023-03-10T00:38:33.771" v="2588" actId="12788"/>
          <ac:grpSpMkLst>
            <pc:docMk/>
            <pc:sldMk cId="3447888896" sldId="262"/>
            <ac:grpSpMk id="33" creationId="{AD4707F5-6FE1-FEA7-D4DA-F7E1D4A0C644}"/>
          </ac:grpSpMkLst>
        </pc:grpChg>
        <pc:picChg chg="del">
          <ac:chgData name="Nino Philip Ramones" userId="1068934f-e3b4-4e88-ba23-4cb57230c594" providerId="ADAL" clId="{8CB2B8AF-A82A-44C4-8ACE-B3900E30AC94}" dt="2023-03-09T23:48:24.304" v="1868" actId="478"/>
          <ac:picMkLst>
            <pc:docMk/>
            <pc:sldMk cId="3447888896" sldId="262"/>
            <ac:picMk id="19" creationId="{0C91B078-B3D0-0333-C663-158E8F3D9857}"/>
          </ac:picMkLst>
        </pc:picChg>
        <pc:picChg chg="add mod">
          <ac:chgData name="Nino Philip Ramones" userId="1068934f-e3b4-4e88-ba23-4cb57230c594" providerId="ADAL" clId="{8CB2B8AF-A82A-44C4-8ACE-B3900E30AC94}" dt="2023-03-10T12:25:05.788" v="15255" actId="1035"/>
          <ac:picMkLst>
            <pc:docMk/>
            <pc:sldMk cId="3447888896" sldId="262"/>
            <ac:picMk id="28" creationId="{30D97CD0-6C59-1806-C479-57ADB800F47D}"/>
          </ac:picMkLst>
        </pc:picChg>
        <pc:picChg chg="add mod">
          <ac:chgData name="Nino Philip Ramones" userId="1068934f-e3b4-4e88-ba23-4cb57230c594" providerId="ADAL" clId="{8CB2B8AF-A82A-44C4-8ACE-B3900E30AC94}" dt="2023-03-10T12:25:05.788" v="15255" actId="1035"/>
          <ac:picMkLst>
            <pc:docMk/>
            <pc:sldMk cId="3447888896" sldId="262"/>
            <ac:picMk id="30" creationId="{4C3B4024-618D-5602-746E-2B142A7B2B8B}"/>
          </ac:picMkLst>
        </pc:picChg>
      </pc:sldChg>
      <pc:sldChg chg="addSp delSp modSp add mod">
        <pc:chgData name="Nino Philip Ramones" userId="1068934f-e3b4-4e88-ba23-4cb57230c594" providerId="ADAL" clId="{8CB2B8AF-A82A-44C4-8ACE-B3900E30AC94}" dt="2023-03-10T12:49:06.303" v="16221" actId="2711"/>
        <pc:sldMkLst>
          <pc:docMk/>
          <pc:sldMk cId="3178388784" sldId="263"/>
        </pc:sldMkLst>
        <pc:spChg chg="mod">
          <ac:chgData name="Nino Philip Ramones" userId="1068934f-e3b4-4e88-ba23-4cb57230c594" providerId="ADAL" clId="{8CB2B8AF-A82A-44C4-8ACE-B3900E30AC94}" dt="2023-03-10T12:49:06.303" v="16221" actId="2711"/>
          <ac:spMkLst>
            <pc:docMk/>
            <pc:sldMk cId="3178388784" sldId="263"/>
            <ac:spMk id="6" creationId="{1C139C71-43D8-DA15-F46A-8598CDF1F78A}"/>
          </ac:spMkLst>
        </pc:spChg>
        <pc:spChg chg="del">
          <ac:chgData name="Nino Philip Ramones" userId="1068934f-e3b4-4e88-ba23-4cb57230c594" providerId="ADAL" clId="{8CB2B8AF-A82A-44C4-8ACE-B3900E30AC94}" dt="2023-03-10T00:09:16.884" v="2354" actId="478"/>
          <ac:spMkLst>
            <pc:docMk/>
            <pc:sldMk cId="3178388784" sldId="263"/>
            <ac:spMk id="8" creationId="{32B64BE8-E37B-9676-4EB5-17CAABB97627}"/>
          </ac:spMkLst>
        </pc:spChg>
        <pc:spChg chg="add mod">
          <ac:chgData name="Nino Philip Ramones" userId="1068934f-e3b4-4e88-ba23-4cb57230c594" providerId="ADAL" clId="{8CB2B8AF-A82A-44C4-8ACE-B3900E30AC94}" dt="2023-03-10T02:54:50.920" v="5586" actId="123"/>
          <ac:spMkLst>
            <pc:docMk/>
            <pc:sldMk cId="3178388784" sldId="263"/>
            <ac:spMk id="17" creationId="{4468BC9A-61F8-566C-262E-E6C99300C514}"/>
          </ac:spMkLst>
        </pc:spChg>
        <pc:spChg chg="mod">
          <ac:chgData name="Nino Philip Ramones" userId="1068934f-e3b4-4e88-ba23-4cb57230c594" providerId="ADAL" clId="{8CB2B8AF-A82A-44C4-8ACE-B3900E30AC94}" dt="2023-03-10T00:45:33.344" v="2711" actId="1036"/>
          <ac:spMkLst>
            <pc:docMk/>
            <pc:sldMk cId="3178388784" sldId="263"/>
            <ac:spMk id="31" creationId="{FA64FFA0-2BA4-C79E-0B08-995D7829F35E}"/>
          </ac:spMkLst>
        </pc:spChg>
        <pc:spChg chg="mod">
          <ac:chgData name="Nino Philip Ramones" userId="1068934f-e3b4-4e88-ba23-4cb57230c594" providerId="ADAL" clId="{8CB2B8AF-A82A-44C4-8ACE-B3900E30AC94}" dt="2023-03-10T00:45:33.344" v="2711" actId="1036"/>
          <ac:spMkLst>
            <pc:docMk/>
            <pc:sldMk cId="3178388784" sldId="263"/>
            <ac:spMk id="32" creationId="{9CB74343-638F-6592-3CB5-A30582FADB95}"/>
          </ac:spMkLst>
        </pc:spChg>
        <pc:grpChg chg="add mod">
          <ac:chgData name="Nino Philip Ramones" userId="1068934f-e3b4-4e88-ba23-4cb57230c594" providerId="ADAL" clId="{8CB2B8AF-A82A-44C4-8ACE-B3900E30AC94}" dt="2023-03-10T00:45:33.344" v="2711" actId="1036"/>
          <ac:grpSpMkLst>
            <pc:docMk/>
            <pc:sldMk cId="3178388784" sldId="263"/>
            <ac:grpSpMk id="16" creationId="{9D2595EB-DDC7-D4B9-377F-D5F749DBAB78}"/>
          </ac:grpSpMkLst>
        </pc:grpChg>
        <pc:picChg chg="add mod">
          <ac:chgData name="Nino Philip Ramones" userId="1068934f-e3b4-4e88-ba23-4cb57230c594" providerId="ADAL" clId="{8CB2B8AF-A82A-44C4-8ACE-B3900E30AC94}" dt="2023-03-10T00:38:14.128" v="2585" actId="164"/>
          <ac:picMkLst>
            <pc:docMk/>
            <pc:sldMk cId="3178388784" sldId="263"/>
            <ac:picMk id="9" creationId="{C7373BBE-204A-9AD4-82FD-FEC999C38DAF}"/>
          </ac:picMkLst>
        </pc:picChg>
        <pc:picChg chg="add del mod">
          <ac:chgData name="Nino Philip Ramones" userId="1068934f-e3b4-4e88-ba23-4cb57230c594" providerId="ADAL" clId="{8CB2B8AF-A82A-44C4-8ACE-B3900E30AC94}" dt="2023-03-10T00:14:01.729" v="2566" actId="478"/>
          <ac:picMkLst>
            <pc:docMk/>
            <pc:sldMk cId="3178388784" sldId="263"/>
            <ac:picMk id="11" creationId="{39F3B589-04ED-483B-F25C-A12D51C08561}"/>
          </ac:picMkLst>
        </pc:picChg>
        <pc:picChg chg="add mod modCrop">
          <ac:chgData name="Nino Philip Ramones" userId="1068934f-e3b4-4e88-ba23-4cb57230c594" providerId="ADAL" clId="{8CB2B8AF-A82A-44C4-8ACE-B3900E30AC94}" dt="2023-03-10T00:38:14.128" v="2585" actId="164"/>
          <ac:picMkLst>
            <pc:docMk/>
            <pc:sldMk cId="3178388784" sldId="263"/>
            <ac:picMk id="13" creationId="{9DD2C220-D449-5517-BE8C-DB7694DD6A7C}"/>
          </ac:picMkLst>
        </pc:picChg>
        <pc:picChg chg="add del mod">
          <ac:chgData name="Nino Philip Ramones" userId="1068934f-e3b4-4e88-ba23-4cb57230c594" providerId="ADAL" clId="{8CB2B8AF-A82A-44C4-8ACE-B3900E30AC94}" dt="2023-03-10T00:14:36.550" v="2572" actId="478"/>
          <ac:picMkLst>
            <pc:docMk/>
            <pc:sldMk cId="3178388784" sldId="263"/>
            <ac:picMk id="15" creationId="{85B28EFB-7847-9F92-C8DD-376467263D25}"/>
          </ac:picMkLst>
        </pc:picChg>
        <pc:picChg chg="del">
          <ac:chgData name="Nino Philip Ramones" userId="1068934f-e3b4-4e88-ba23-4cb57230c594" providerId="ADAL" clId="{8CB2B8AF-A82A-44C4-8ACE-B3900E30AC94}" dt="2023-03-10T00:09:12.628" v="2353" actId="478"/>
          <ac:picMkLst>
            <pc:docMk/>
            <pc:sldMk cId="3178388784" sldId="263"/>
            <ac:picMk id="28" creationId="{30D97CD0-6C59-1806-C479-57ADB800F47D}"/>
          </ac:picMkLst>
        </pc:picChg>
        <pc:picChg chg="del">
          <ac:chgData name="Nino Philip Ramones" userId="1068934f-e3b4-4e88-ba23-4cb57230c594" providerId="ADAL" clId="{8CB2B8AF-A82A-44C4-8ACE-B3900E30AC94}" dt="2023-03-10T00:09:12.628" v="2353" actId="478"/>
          <ac:picMkLst>
            <pc:docMk/>
            <pc:sldMk cId="3178388784" sldId="263"/>
            <ac:picMk id="30" creationId="{4C3B4024-618D-5602-746E-2B142A7B2B8B}"/>
          </ac:picMkLst>
        </pc:picChg>
      </pc:sldChg>
      <pc:sldChg chg="add del">
        <pc:chgData name="Nino Philip Ramones" userId="1068934f-e3b4-4e88-ba23-4cb57230c594" providerId="ADAL" clId="{8CB2B8AF-A82A-44C4-8ACE-B3900E30AC94}" dt="2023-03-10T00:58:55.239" v="2910" actId="47"/>
        <pc:sldMkLst>
          <pc:docMk/>
          <pc:sldMk cId="1903694077" sldId="264"/>
        </pc:sldMkLst>
      </pc:sldChg>
      <pc:sldChg chg="addSp delSp modSp add mod ord">
        <pc:chgData name="Nino Philip Ramones" userId="1068934f-e3b4-4e88-ba23-4cb57230c594" providerId="ADAL" clId="{8CB2B8AF-A82A-44C4-8ACE-B3900E30AC94}" dt="2023-03-10T06:10:48.585" v="7359" actId="2711"/>
        <pc:sldMkLst>
          <pc:docMk/>
          <pc:sldMk cId="3278429691" sldId="264"/>
        </pc:sldMkLst>
        <pc:spChg chg="mod">
          <ac:chgData name="Nino Philip Ramones" userId="1068934f-e3b4-4e88-ba23-4cb57230c594" providerId="ADAL" clId="{8CB2B8AF-A82A-44C4-8ACE-B3900E30AC94}" dt="2023-03-10T06:10:48.585" v="7359" actId="2711"/>
          <ac:spMkLst>
            <pc:docMk/>
            <pc:sldMk cId="3278429691" sldId="264"/>
            <ac:spMk id="6" creationId="{1C139C71-43D8-DA15-F46A-8598CDF1F78A}"/>
          </ac:spMkLst>
        </pc:spChg>
        <pc:spChg chg="mod">
          <ac:chgData name="Nino Philip Ramones" userId="1068934f-e3b4-4e88-ba23-4cb57230c594" providerId="ADAL" clId="{8CB2B8AF-A82A-44C4-8ACE-B3900E30AC94}" dt="2023-03-10T01:06:14.570" v="2924" actId="20577"/>
          <ac:spMkLst>
            <pc:docMk/>
            <pc:sldMk cId="3278429691" sldId="264"/>
            <ac:spMk id="8" creationId="{32B64BE8-E37B-9676-4EB5-17CAABB97627}"/>
          </ac:spMkLst>
        </pc:spChg>
        <pc:spChg chg="del mod topLvl">
          <ac:chgData name="Nino Philip Ramones" userId="1068934f-e3b4-4e88-ba23-4cb57230c594" providerId="ADAL" clId="{8CB2B8AF-A82A-44C4-8ACE-B3900E30AC94}" dt="2023-03-10T01:21:08.965" v="3294" actId="478"/>
          <ac:spMkLst>
            <pc:docMk/>
            <pc:sldMk cId="3278429691" sldId="264"/>
            <ac:spMk id="31" creationId="{FA64FFA0-2BA4-C79E-0B08-995D7829F35E}"/>
          </ac:spMkLst>
        </pc:spChg>
        <pc:spChg chg="mod ord topLvl">
          <ac:chgData name="Nino Philip Ramones" userId="1068934f-e3b4-4e88-ba23-4cb57230c594" providerId="ADAL" clId="{8CB2B8AF-A82A-44C4-8ACE-B3900E30AC94}" dt="2023-03-10T01:40:32.412" v="3454" actId="164"/>
          <ac:spMkLst>
            <pc:docMk/>
            <pc:sldMk cId="3278429691" sldId="264"/>
            <ac:spMk id="32" creationId="{9CB74343-638F-6592-3CB5-A30582FADB95}"/>
          </ac:spMkLst>
        </pc:spChg>
        <pc:grpChg chg="add mod">
          <ac:chgData name="Nino Philip Ramones" userId="1068934f-e3b4-4e88-ba23-4cb57230c594" providerId="ADAL" clId="{8CB2B8AF-A82A-44C4-8ACE-B3900E30AC94}" dt="2023-03-10T01:41:35.718" v="3485" actId="1035"/>
          <ac:grpSpMkLst>
            <pc:docMk/>
            <pc:sldMk cId="3278429691" sldId="264"/>
            <ac:grpSpMk id="12" creationId="{121E34E1-64BB-8E8E-5131-06F58AF9A27B}"/>
          </ac:grpSpMkLst>
        </pc:grpChg>
        <pc:grpChg chg="del">
          <ac:chgData name="Nino Philip Ramones" userId="1068934f-e3b4-4e88-ba23-4cb57230c594" providerId="ADAL" clId="{8CB2B8AF-A82A-44C4-8ACE-B3900E30AC94}" dt="2023-03-10T01:20:15.579" v="3281" actId="165"/>
          <ac:grpSpMkLst>
            <pc:docMk/>
            <pc:sldMk cId="3278429691" sldId="264"/>
            <ac:grpSpMk id="33" creationId="{AD4707F5-6FE1-FEA7-D4DA-F7E1D4A0C644}"/>
          </ac:grpSpMkLst>
        </pc:grpChg>
        <pc:picChg chg="add mod modCrop">
          <ac:chgData name="Nino Philip Ramones" userId="1068934f-e3b4-4e88-ba23-4cb57230c594" providerId="ADAL" clId="{8CB2B8AF-A82A-44C4-8ACE-B3900E30AC94}" dt="2023-03-10T01:40:32.412" v="3454" actId="164"/>
          <ac:picMkLst>
            <pc:docMk/>
            <pc:sldMk cId="3278429691" sldId="264"/>
            <ac:picMk id="9" creationId="{19FF91A8-2905-D3BD-8D7D-58F416EBA99D}"/>
          </ac:picMkLst>
        </pc:picChg>
        <pc:picChg chg="add del mod">
          <ac:chgData name="Nino Philip Ramones" userId="1068934f-e3b4-4e88-ba23-4cb57230c594" providerId="ADAL" clId="{8CB2B8AF-A82A-44C4-8ACE-B3900E30AC94}" dt="2023-03-10T01:22:09.456" v="3334" actId="478"/>
          <ac:picMkLst>
            <pc:docMk/>
            <pc:sldMk cId="3278429691" sldId="264"/>
            <ac:picMk id="11" creationId="{B2B163AC-C11E-3EB6-A9A8-87C74D7C0E41}"/>
          </ac:picMkLst>
        </pc:picChg>
        <pc:picChg chg="add del mod">
          <ac:chgData name="Nino Philip Ramones" userId="1068934f-e3b4-4e88-ba23-4cb57230c594" providerId="ADAL" clId="{8CB2B8AF-A82A-44C4-8ACE-B3900E30AC94}" dt="2023-03-10T01:41:28.110" v="3480" actId="478"/>
          <ac:picMkLst>
            <pc:docMk/>
            <pc:sldMk cId="3278429691" sldId="264"/>
            <ac:picMk id="13" creationId="{8353AF03-A1F9-6317-CA52-62F8840D3AEB}"/>
          </ac:picMkLst>
        </pc:picChg>
        <pc:picChg chg="add del mod">
          <ac:chgData name="Nino Philip Ramones" userId="1068934f-e3b4-4e88-ba23-4cb57230c594" providerId="ADAL" clId="{8CB2B8AF-A82A-44C4-8ACE-B3900E30AC94}" dt="2023-03-10T01:41:20.839" v="3479" actId="478"/>
          <ac:picMkLst>
            <pc:docMk/>
            <pc:sldMk cId="3278429691" sldId="264"/>
            <ac:picMk id="14" creationId="{CA2BC7D1-A9DE-C257-A15A-383573FC123B}"/>
          </ac:picMkLst>
        </pc:picChg>
        <pc:picChg chg="del mod topLvl">
          <ac:chgData name="Nino Philip Ramones" userId="1068934f-e3b4-4e88-ba23-4cb57230c594" providerId="ADAL" clId="{8CB2B8AF-A82A-44C4-8ACE-B3900E30AC94}" dt="2023-03-10T01:20:18.898" v="3282" actId="478"/>
          <ac:picMkLst>
            <pc:docMk/>
            <pc:sldMk cId="3278429691" sldId="264"/>
            <ac:picMk id="28" creationId="{30D97CD0-6C59-1806-C479-57ADB800F47D}"/>
          </ac:picMkLst>
        </pc:picChg>
        <pc:picChg chg="del mod topLvl">
          <ac:chgData name="Nino Philip Ramones" userId="1068934f-e3b4-4e88-ba23-4cb57230c594" providerId="ADAL" clId="{8CB2B8AF-A82A-44C4-8ACE-B3900E30AC94}" dt="2023-03-10T01:20:20.682" v="3283" actId="478"/>
          <ac:picMkLst>
            <pc:docMk/>
            <pc:sldMk cId="3278429691" sldId="264"/>
            <ac:picMk id="30" creationId="{4C3B4024-618D-5602-746E-2B142A7B2B8B}"/>
          </ac:picMkLst>
        </pc:picChg>
      </pc:sldChg>
      <pc:sldChg chg="addSp delSp modSp add mod">
        <pc:chgData name="Nino Philip Ramones" userId="1068934f-e3b4-4e88-ba23-4cb57230c594" providerId="ADAL" clId="{8CB2B8AF-A82A-44C4-8ACE-B3900E30AC94}" dt="2023-03-10T10:08:18.426" v="12142" actId="20577"/>
        <pc:sldMkLst>
          <pc:docMk/>
          <pc:sldMk cId="2263550970" sldId="265"/>
        </pc:sldMkLst>
        <pc:spChg chg="mod">
          <ac:chgData name="Nino Philip Ramones" userId="1068934f-e3b4-4e88-ba23-4cb57230c594" providerId="ADAL" clId="{8CB2B8AF-A82A-44C4-8ACE-B3900E30AC94}" dt="2023-03-10T02:55:00.867" v="5588" actId="123"/>
          <ac:spMkLst>
            <pc:docMk/>
            <pc:sldMk cId="2263550970" sldId="265"/>
            <ac:spMk id="6" creationId="{1C139C71-43D8-DA15-F46A-8598CDF1F78A}"/>
          </ac:spMkLst>
        </pc:spChg>
        <pc:spChg chg="del">
          <ac:chgData name="Nino Philip Ramones" userId="1068934f-e3b4-4e88-ba23-4cb57230c594" providerId="ADAL" clId="{8CB2B8AF-A82A-44C4-8ACE-B3900E30AC94}" dt="2023-03-10T01:41:46.144" v="3487" actId="478"/>
          <ac:spMkLst>
            <pc:docMk/>
            <pc:sldMk cId="2263550970" sldId="265"/>
            <ac:spMk id="8" creationId="{32B64BE8-E37B-9676-4EB5-17CAABB97627}"/>
          </ac:spMkLst>
        </pc:spChg>
        <pc:spChg chg="add mod">
          <ac:chgData name="Nino Philip Ramones" userId="1068934f-e3b4-4e88-ba23-4cb57230c594" providerId="ADAL" clId="{8CB2B8AF-A82A-44C4-8ACE-B3900E30AC94}" dt="2023-03-10T10:08:18.426" v="12142" actId="20577"/>
          <ac:spMkLst>
            <pc:docMk/>
            <pc:sldMk cId="2263550970" sldId="265"/>
            <ac:spMk id="11" creationId="{90F9D98E-6832-E31E-AA49-1D8FD5A5E2FA}"/>
          </ac:spMkLst>
        </pc:spChg>
        <pc:spChg chg="mod topLvl">
          <ac:chgData name="Nino Philip Ramones" userId="1068934f-e3b4-4e88-ba23-4cb57230c594" providerId="ADAL" clId="{8CB2B8AF-A82A-44C4-8ACE-B3900E30AC94}" dt="2023-03-10T10:07:05.462" v="12122" actId="1036"/>
          <ac:spMkLst>
            <pc:docMk/>
            <pc:sldMk cId="2263550970" sldId="265"/>
            <ac:spMk id="32" creationId="{9CB74343-638F-6592-3CB5-A30582FADB95}"/>
          </ac:spMkLst>
        </pc:spChg>
        <pc:grpChg chg="add mod">
          <ac:chgData name="Nino Philip Ramones" userId="1068934f-e3b4-4e88-ba23-4cb57230c594" providerId="ADAL" clId="{8CB2B8AF-A82A-44C4-8ACE-B3900E30AC94}" dt="2023-03-10T10:06:57.772" v="12118" actId="1036"/>
          <ac:grpSpMkLst>
            <pc:docMk/>
            <pc:sldMk cId="2263550970" sldId="265"/>
            <ac:grpSpMk id="7" creationId="{A41AE8AA-461E-0472-E424-9C80188A6362}"/>
          </ac:grpSpMkLst>
        </pc:grpChg>
        <pc:grpChg chg="del">
          <ac:chgData name="Nino Philip Ramones" userId="1068934f-e3b4-4e88-ba23-4cb57230c594" providerId="ADAL" clId="{8CB2B8AF-A82A-44C4-8ACE-B3900E30AC94}" dt="2023-03-10T01:48:00.451" v="3772" actId="165"/>
          <ac:grpSpMkLst>
            <pc:docMk/>
            <pc:sldMk cId="2263550970" sldId="265"/>
            <ac:grpSpMk id="12" creationId="{121E34E1-64BB-8E8E-5131-06F58AF9A27B}"/>
          </ac:grpSpMkLst>
        </pc:grpChg>
        <pc:picChg chg="del mod topLvl">
          <ac:chgData name="Nino Philip Ramones" userId="1068934f-e3b4-4e88-ba23-4cb57230c594" providerId="ADAL" clId="{8CB2B8AF-A82A-44C4-8ACE-B3900E30AC94}" dt="2023-03-10T01:48:02.344" v="3773" actId="478"/>
          <ac:picMkLst>
            <pc:docMk/>
            <pc:sldMk cId="2263550970" sldId="265"/>
            <ac:picMk id="9" creationId="{19FF91A8-2905-D3BD-8D7D-58F416EBA99D}"/>
          </ac:picMkLst>
        </pc:picChg>
        <pc:picChg chg="add mod modCrop">
          <ac:chgData name="Nino Philip Ramones" userId="1068934f-e3b4-4e88-ba23-4cb57230c594" providerId="ADAL" clId="{8CB2B8AF-A82A-44C4-8ACE-B3900E30AC94}" dt="2023-03-10T10:06:57.772" v="12118" actId="1036"/>
          <ac:picMkLst>
            <pc:docMk/>
            <pc:sldMk cId="2263550970" sldId="265"/>
            <ac:picMk id="10" creationId="{ED3CEB73-9E73-3B85-95A0-480C9DC52B6A}"/>
          </ac:picMkLst>
        </pc:picChg>
        <pc:picChg chg="add mod">
          <ac:chgData name="Nino Philip Ramones" userId="1068934f-e3b4-4e88-ba23-4cb57230c594" providerId="ADAL" clId="{8CB2B8AF-A82A-44C4-8ACE-B3900E30AC94}" dt="2023-03-10T10:06:57.772" v="12118" actId="1036"/>
          <ac:picMkLst>
            <pc:docMk/>
            <pc:sldMk cId="2263550970" sldId="265"/>
            <ac:picMk id="1026" creationId="{7BDC8BBB-2F92-48A8-F915-35FC54A7F3D6}"/>
          </ac:picMkLst>
        </pc:picChg>
      </pc:sldChg>
      <pc:sldChg chg="addSp delSp modSp add mod ord">
        <pc:chgData name="Nino Philip Ramones" userId="1068934f-e3b4-4e88-ba23-4cb57230c594" providerId="ADAL" clId="{8CB2B8AF-A82A-44C4-8ACE-B3900E30AC94}" dt="2023-03-10T06:11:01.042" v="7360" actId="2711"/>
        <pc:sldMkLst>
          <pc:docMk/>
          <pc:sldMk cId="3654599305" sldId="266"/>
        </pc:sldMkLst>
        <pc:spChg chg="mod">
          <ac:chgData name="Nino Philip Ramones" userId="1068934f-e3b4-4e88-ba23-4cb57230c594" providerId="ADAL" clId="{8CB2B8AF-A82A-44C4-8ACE-B3900E30AC94}" dt="2023-03-10T06:11:01.042" v="7360" actId="2711"/>
          <ac:spMkLst>
            <pc:docMk/>
            <pc:sldMk cId="3654599305" sldId="266"/>
            <ac:spMk id="6" creationId="{1C139C71-43D8-DA15-F46A-8598CDF1F78A}"/>
          </ac:spMkLst>
        </pc:spChg>
        <pc:spChg chg="add mod">
          <ac:chgData name="Nino Philip Ramones" userId="1068934f-e3b4-4e88-ba23-4cb57230c594" providerId="ADAL" clId="{8CB2B8AF-A82A-44C4-8ACE-B3900E30AC94}" dt="2023-03-10T02:16:35.831" v="4724" actId="1036"/>
          <ac:spMkLst>
            <pc:docMk/>
            <pc:sldMk cId="3654599305" sldId="266"/>
            <ac:spMk id="7" creationId="{5F596B71-6AB8-A654-BAA0-F20679B52505}"/>
          </ac:spMkLst>
        </pc:spChg>
        <pc:spChg chg="mod">
          <ac:chgData name="Nino Philip Ramones" userId="1068934f-e3b4-4e88-ba23-4cb57230c594" providerId="ADAL" clId="{8CB2B8AF-A82A-44C4-8ACE-B3900E30AC94}" dt="2023-03-10T02:21:14.590" v="4762" actId="20577"/>
          <ac:spMkLst>
            <pc:docMk/>
            <pc:sldMk cId="3654599305" sldId="266"/>
            <ac:spMk id="8" creationId="{32B64BE8-E37B-9676-4EB5-17CAABB97627}"/>
          </ac:spMkLst>
        </pc:spChg>
        <pc:spChg chg="add mod">
          <ac:chgData name="Nino Philip Ramones" userId="1068934f-e3b4-4e88-ba23-4cb57230c594" providerId="ADAL" clId="{8CB2B8AF-A82A-44C4-8ACE-B3900E30AC94}" dt="2023-03-10T02:36:46.996" v="4826" actId="20577"/>
          <ac:spMkLst>
            <pc:docMk/>
            <pc:sldMk cId="3654599305" sldId="266"/>
            <ac:spMk id="15" creationId="{193EE4D7-15E9-5C31-3D06-03F1EAB927A2}"/>
          </ac:spMkLst>
        </pc:spChg>
        <pc:spChg chg="add mod">
          <ac:chgData name="Nino Philip Ramones" userId="1068934f-e3b4-4e88-ba23-4cb57230c594" providerId="ADAL" clId="{8CB2B8AF-A82A-44C4-8ACE-B3900E30AC94}" dt="2023-03-10T02:55:06.628" v="5590" actId="123"/>
          <ac:spMkLst>
            <pc:docMk/>
            <pc:sldMk cId="3654599305" sldId="266"/>
            <ac:spMk id="16" creationId="{3B4DE2B3-B1CB-26C7-70E1-CD9746AC10F4}"/>
          </ac:spMkLst>
        </pc:spChg>
        <pc:grpChg chg="add del">
          <ac:chgData name="Nino Philip Ramones" userId="1068934f-e3b4-4e88-ba23-4cb57230c594" providerId="ADAL" clId="{8CB2B8AF-A82A-44C4-8ACE-B3900E30AC94}" dt="2023-03-10T02:02:03.245" v="4003" actId="478"/>
          <ac:grpSpMkLst>
            <pc:docMk/>
            <pc:sldMk cId="3654599305" sldId="266"/>
            <ac:grpSpMk id="12" creationId="{121E34E1-64BB-8E8E-5131-06F58AF9A27B}"/>
          </ac:grpSpMkLst>
        </pc:grpChg>
        <pc:picChg chg="add mod">
          <ac:chgData name="Nino Philip Ramones" userId="1068934f-e3b4-4e88-ba23-4cb57230c594" providerId="ADAL" clId="{8CB2B8AF-A82A-44C4-8ACE-B3900E30AC94}" dt="2023-03-10T02:16:35.831" v="4724" actId="1036"/>
          <ac:picMkLst>
            <pc:docMk/>
            <pc:sldMk cId="3654599305" sldId="266"/>
            <ac:picMk id="11" creationId="{CA60E166-A45B-EB9F-73D5-7D432CD50096}"/>
          </ac:picMkLst>
        </pc:picChg>
        <pc:picChg chg="add mod">
          <ac:chgData name="Nino Philip Ramones" userId="1068934f-e3b4-4e88-ba23-4cb57230c594" providerId="ADAL" clId="{8CB2B8AF-A82A-44C4-8ACE-B3900E30AC94}" dt="2023-03-10T02:16:35.831" v="4724" actId="1036"/>
          <ac:picMkLst>
            <pc:docMk/>
            <pc:sldMk cId="3654599305" sldId="266"/>
            <ac:picMk id="14" creationId="{CEE63FC0-94BA-EC23-DE8E-A9405E9B6C77}"/>
          </ac:picMkLst>
        </pc:picChg>
      </pc:sldChg>
      <pc:sldChg chg="addSp delSp modSp add mod">
        <pc:chgData name="Nino Philip Ramones" userId="1068934f-e3b4-4e88-ba23-4cb57230c594" providerId="ADAL" clId="{8CB2B8AF-A82A-44C4-8ACE-B3900E30AC94}" dt="2023-03-10T03:19:14.918" v="6804" actId="1035"/>
        <pc:sldMkLst>
          <pc:docMk/>
          <pc:sldMk cId="1113147199" sldId="267"/>
        </pc:sldMkLst>
        <pc:spChg chg="mod">
          <ac:chgData name="Nino Philip Ramones" userId="1068934f-e3b4-4e88-ba23-4cb57230c594" providerId="ADAL" clId="{8CB2B8AF-A82A-44C4-8ACE-B3900E30AC94}" dt="2023-03-10T03:19:14.918" v="6804" actId="1035"/>
          <ac:spMkLst>
            <pc:docMk/>
            <pc:sldMk cId="1113147199" sldId="267"/>
            <ac:spMk id="6" creationId="{1C139C71-43D8-DA15-F46A-8598CDF1F78A}"/>
          </ac:spMkLst>
        </pc:spChg>
        <pc:spChg chg="del">
          <ac:chgData name="Nino Philip Ramones" userId="1068934f-e3b4-4e88-ba23-4cb57230c594" providerId="ADAL" clId="{8CB2B8AF-A82A-44C4-8ACE-B3900E30AC94}" dt="2023-03-10T02:36:04.400" v="4807" actId="478"/>
          <ac:spMkLst>
            <pc:docMk/>
            <pc:sldMk cId="1113147199" sldId="267"/>
            <ac:spMk id="7" creationId="{5F596B71-6AB8-A654-BAA0-F20679B52505}"/>
          </ac:spMkLst>
        </pc:spChg>
        <pc:spChg chg="mod">
          <ac:chgData name="Nino Philip Ramones" userId="1068934f-e3b4-4e88-ba23-4cb57230c594" providerId="ADAL" clId="{8CB2B8AF-A82A-44C4-8ACE-B3900E30AC94}" dt="2023-03-10T02:21:38.669" v="4805" actId="404"/>
          <ac:spMkLst>
            <pc:docMk/>
            <pc:sldMk cId="1113147199" sldId="267"/>
            <ac:spMk id="8" creationId="{32B64BE8-E37B-9676-4EB5-17CAABB97627}"/>
          </ac:spMkLst>
        </pc:spChg>
        <pc:spChg chg="mod topLvl">
          <ac:chgData name="Nino Philip Ramones" userId="1068934f-e3b4-4e88-ba23-4cb57230c594" providerId="ADAL" clId="{8CB2B8AF-A82A-44C4-8ACE-B3900E30AC94}" dt="2023-03-10T02:43:17.230" v="4955" actId="1035"/>
          <ac:spMkLst>
            <pc:docMk/>
            <pc:sldMk cId="1113147199" sldId="267"/>
            <ac:spMk id="15" creationId="{193EE4D7-15E9-5C31-3D06-03F1EAB927A2}"/>
          </ac:spMkLst>
        </pc:spChg>
        <pc:spChg chg="del">
          <ac:chgData name="Nino Philip Ramones" userId="1068934f-e3b4-4e88-ba23-4cb57230c594" providerId="ADAL" clId="{8CB2B8AF-A82A-44C4-8ACE-B3900E30AC94}" dt="2023-03-10T02:36:04.400" v="4807" actId="478"/>
          <ac:spMkLst>
            <pc:docMk/>
            <pc:sldMk cId="1113147199" sldId="267"/>
            <ac:spMk id="16" creationId="{3B4DE2B3-B1CB-26C7-70E1-CD9746AC10F4}"/>
          </ac:spMkLst>
        </pc:spChg>
        <pc:spChg chg="add mod topLvl">
          <ac:chgData name="Nino Philip Ramones" userId="1068934f-e3b4-4e88-ba23-4cb57230c594" providerId="ADAL" clId="{8CB2B8AF-A82A-44C4-8ACE-B3900E30AC94}" dt="2023-03-10T02:43:22.240" v="4956" actId="1035"/>
          <ac:spMkLst>
            <pc:docMk/>
            <pc:sldMk cId="1113147199" sldId="267"/>
            <ac:spMk id="19" creationId="{FF6CADFA-08E7-B3FC-6D43-FB635789739B}"/>
          </ac:spMkLst>
        </pc:spChg>
        <pc:spChg chg="mod">
          <ac:chgData name="Nino Philip Ramones" userId="1068934f-e3b4-4e88-ba23-4cb57230c594" providerId="ADAL" clId="{8CB2B8AF-A82A-44C4-8ACE-B3900E30AC94}" dt="2023-03-10T02:55:21.534" v="5591"/>
          <ac:spMkLst>
            <pc:docMk/>
            <pc:sldMk cId="1113147199" sldId="267"/>
            <ac:spMk id="24" creationId="{77BDFC2B-2EAA-4801-2412-968E98965041}"/>
          </ac:spMkLst>
        </pc:spChg>
        <pc:spChg chg="mod">
          <ac:chgData name="Nino Philip Ramones" userId="1068934f-e3b4-4e88-ba23-4cb57230c594" providerId="ADAL" clId="{8CB2B8AF-A82A-44C4-8ACE-B3900E30AC94}" dt="2023-03-10T02:55:21.534" v="5591"/>
          <ac:spMkLst>
            <pc:docMk/>
            <pc:sldMk cId="1113147199" sldId="267"/>
            <ac:spMk id="25" creationId="{B908F47D-85C4-C6A5-8675-83CBE0EFFB58}"/>
          </ac:spMkLst>
        </pc:spChg>
        <pc:spChg chg="mod">
          <ac:chgData name="Nino Philip Ramones" userId="1068934f-e3b4-4e88-ba23-4cb57230c594" providerId="ADAL" clId="{8CB2B8AF-A82A-44C4-8ACE-B3900E30AC94}" dt="2023-03-10T02:55:21.534" v="5591"/>
          <ac:spMkLst>
            <pc:docMk/>
            <pc:sldMk cId="1113147199" sldId="267"/>
            <ac:spMk id="26" creationId="{C0E41513-DD8B-5AD5-A1B8-678B1BAE5032}"/>
          </ac:spMkLst>
        </pc:spChg>
        <pc:spChg chg="mod">
          <ac:chgData name="Nino Philip Ramones" userId="1068934f-e3b4-4e88-ba23-4cb57230c594" providerId="ADAL" clId="{8CB2B8AF-A82A-44C4-8ACE-B3900E30AC94}" dt="2023-03-10T02:55:21.534" v="5591"/>
          <ac:spMkLst>
            <pc:docMk/>
            <pc:sldMk cId="1113147199" sldId="267"/>
            <ac:spMk id="27" creationId="{CAA299BC-AD85-D94A-4FF5-9EBB51DE3A66}"/>
          </ac:spMkLst>
        </pc:spChg>
        <pc:grpChg chg="add del mod">
          <ac:chgData name="Nino Philip Ramones" userId="1068934f-e3b4-4e88-ba23-4cb57230c594" providerId="ADAL" clId="{8CB2B8AF-A82A-44C4-8ACE-B3900E30AC94}" dt="2023-03-10T02:42:42.807" v="4947" actId="165"/>
          <ac:grpSpMkLst>
            <pc:docMk/>
            <pc:sldMk cId="1113147199" sldId="267"/>
            <ac:grpSpMk id="20" creationId="{097304B2-34F6-9D1F-2845-0BE760465F97}"/>
          </ac:grpSpMkLst>
        </pc:grpChg>
        <pc:grpChg chg="add mod">
          <ac:chgData name="Nino Philip Ramones" userId="1068934f-e3b4-4e88-ba23-4cb57230c594" providerId="ADAL" clId="{8CB2B8AF-A82A-44C4-8ACE-B3900E30AC94}" dt="2023-03-10T02:43:56.022" v="4966" actId="1038"/>
          <ac:grpSpMkLst>
            <pc:docMk/>
            <pc:sldMk cId="1113147199" sldId="267"/>
            <ac:grpSpMk id="21" creationId="{E15BE0E9-F22A-D6C4-652D-7AB85B491061}"/>
          </ac:grpSpMkLst>
        </pc:grpChg>
        <pc:grpChg chg="add mod">
          <ac:chgData name="Nino Philip Ramones" userId="1068934f-e3b4-4e88-ba23-4cb57230c594" providerId="ADAL" clId="{8CB2B8AF-A82A-44C4-8ACE-B3900E30AC94}" dt="2023-03-10T02:43:56.022" v="4966" actId="1038"/>
          <ac:grpSpMkLst>
            <pc:docMk/>
            <pc:sldMk cId="1113147199" sldId="267"/>
            <ac:grpSpMk id="22" creationId="{F0AD61FE-6E60-B823-0D20-2DE0106476E6}"/>
          </ac:grpSpMkLst>
        </pc:grpChg>
        <pc:grpChg chg="add mod">
          <ac:chgData name="Nino Philip Ramones" userId="1068934f-e3b4-4e88-ba23-4cb57230c594" providerId="ADAL" clId="{8CB2B8AF-A82A-44C4-8ACE-B3900E30AC94}" dt="2023-03-10T02:55:25.959" v="5592" actId="1076"/>
          <ac:grpSpMkLst>
            <pc:docMk/>
            <pc:sldMk cId="1113147199" sldId="267"/>
            <ac:grpSpMk id="23" creationId="{9D97052E-735D-1A76-2A29-D61459156BF0}"/>
          </ac:grpSpMkLst>
        </pc:grpChg>
        <pc:picChg chg="add mod topLvl">
          <ac:chgData name="Nino Philip Ramones" userId="1068934f-e3b4-4e88-ba23-4cb57230c594" providerId="ADAL" clId="{8CB2B8AF-A82A-44C4-8ACE-B3900E30AC94}" dt="2023-03-10T02:42:47.222" v="4948" actId="164"/>
          <ac:picMkLst>
            <pc:docMk/>
            <pc:sldMk cId="1113147199" sldId="267"/>
            <ac:picMk id="10" creationId="{4B577A2D-218F-4BF4-3B2F-56FD9E8DA4CD}"/>
          </ac:picMkLst>
        </pc:picChg>
        <pc:picChg chg="del">
          <ac:chgData name="Nino Philip Ramones" userId="1068934f-e3b4-4e88-ba23-4cb57230c594" providerId="ADAL" clId="{8CB2B8AF-A82A-44C4-8ACE-B3900E30AC94}" dt="2023-03-10T02:36:04.400" v="4807" actId="478"/>
          <ac:picMkLst>
            <pc:docMk/>
            <pc:sldMk cId="1113147199" sldId="267"/>
            <ac:picMk id="11" creationId="{CA60E166-A45B-EB9F-73D5-7D432CD50096}"/>
          </ac:picMkLst>
        </pc:picChg>
        <pc:picChg chg="add mod topLvl">
          <ac:chgData name="Nino Philip Ramones" userId="1068934f-e3b4-4e88-ba23-4cb57230c594" providerId="ADAL" clId="{8CB2B8AF-A82A-44C4-8ACE-B3900E30AC94}" dt="2023-03-10T02:42:49.646" v="4949" actId="164"/>
          <ac:picMkLst>
            <pc:docMk/>
            <pc:sldMk cId="1113147199" sldId="267"/>
            <ac:picMk id="13" creationId="{EBEFE702-DAB6-2AC7-7B9B-D7DA015CC620}"/>
          </ac:picMkLst>
        </pc:picChg>
        <pc:picChg chg="del">
          <ac:chgData name="Nino Philip Ramones" userId="1068934f-e3b4-4e88-ba23-4cb57230c594" providerId="ADAL" clId="{8CB2B8AF-A82A-44C4-8ACE-B3900E30AC94}" dt="2023-03-10T02:36:04.400" v="4807" actId="478"/>
          <ac:picMkLst>
            <pc:docMk/>
            <pc:sldMk cId="1113147199" sldId="267"/>
            <ac:picMk id="14" creationId="{CEE63FC0-94BA-EC23-DE8E-A9405E9B6C77}"/>
          </ac:picMkLst>
        </pc:picChg>
        <pc:picChg chg="add mod modCrop">
          <ac:chgData name="Nino Philip Ramones" userId="1068934f-e3b4-4e88-ba23-4cb57230c594" providerId="ADAL" clId="{8CB2B8AF-A82A-44C4-8ACE-B3900E30AC94}" dt="2023-03-10T02:52:38.769" v="5562" actId="1035"/>
          <ac:picMkLst>
            <pc:docMk/>
            <pc:sldMk cId="1113147199" sldId="267"/>
            <ac:picMk id="18" creationId="{36149E84-6D76-3EC1-343D-8AE18F15A2CC}"/>
          </ac:picMkLst>
        </pc:picChg>
      </pc:sldChg>
      <pc:sldChg chg="addSp delSp modSp add mod">
        <pc:chgData name="Nino Philip Ramones" userId="1068934f-e3b4-4e88-ba23-4cb57230c594" providerId="ADAL" clId="{8CB2B8AF-A82A-44C4-8ACE-B3900E30AC94}" dt="2023-03-10T12:49:57.334" v="16223" actId="2711"/>
        <pc:sldMkLst>
          <pc:docMk/>
          <pc:sldMk cId="1375385394" sldId="268"/>
        </pc:sldMkLst>
        <pc:spChg chg="mod">
          <ac:chgData name="Nino Philip Ramones" userId="1068934f-e3b4-4e88-ba23-4cb57230c594" providerId="ADAL" clId="{8CB2B8AF-A82A-44C4-8ACE-B3900E30AC94}" dt="2023-03-10T12:49:57.334" v="16223" actId="2711"/>
          <ac:spMkLst>
            <pc:docMk/>
            <pc:sldMk cId="1375385394" sldId="268"/>
            <ac:spMk id="6" creationId="{1C139C71-43D8-DA15-F46A-8598CDF1F78A}"/>
          </ac:spMkLst>
        </pc:spChg>
        <pc:spChg chg="mod">
          <ac:chgData name="Nino Philip Ramones" userId="1068934f-e3b4-4e88-ba23-4cb57230c594" providerId="ADAL" clId="{8CB2B8AF-A82A-44C4-8ACE-B3900E30AC94}" dt="2023-03-10T02:55:50.808" v="5596" actId="20577"/>
          <ac:spMkLst>
            <pc:docMk/>
            <pc:sldMk cId="1375385394" sldId="268"/>
            <ac:spMk id="8" creationId="{32B64BE8-E37B-9676-4EB5-17CAABB97627}"/>
          </ac:spMkLst>
        </pc:spChg>
        <pc:spChg chg="mod">
          <ac:chgData name="Nino Philip Ramones" userId="1068934f-e3b4-4e88-ba23-4cb57230c594" providerId="ADAL" clId="{8CB2B8AF-A82A-44C4-8ACE-B3900E30AC94}" dt="2023-03-10T03:07:06.696" v="6069" actId="20577"/>
          <ac:spMkLst>
            <pc:docMk/>
            <pc:sldMk cId="1375385394" sldId="268"/>
            <ac:spMk id="19" creationId="{FF6CADFA-08E7-B3FC-6D43-FB635789739B}"/>
          </ac:spMkLst>
        </pc:spChg>
        <pc:picChg chg="add mod">
          <ac:chgData name="Nino Philip Ramones" userId="1068934f-e3b4-4e88-ba23-4cb57230c594" providerId="ADAL" clId="{8CB2B8AF-A82A-44C4-8ACE-B3900E30AC94}" dt="2023-03-10T02:56:18.543" v="5601" actId="14100"/>
          <ac:picMkLst>
            <pc:docMk/>
            <pc:sldMk cId="1375385394" sldId="268"/>
            <ac:picMk id="9" creationId="{3049370C-F477-6260-12A4-1A150E4C8474}"/>
          </ac:picMkLst>
        </pc:picChg>
        <pc:picChg chg="add mod ord modCrop">
          <ac:chgData name="Nino Philip Ramones" userId="1068934f-e3b4-4e88-ba23-4cb57230c594" providerId="ADAL" clId="{8CB2B8AF-A82A-44C4-8ACE-B3900E30AC94}" dt="2023-03-10T02:58:48.605" v="5629" actId="167"/>
          <ac:picMkLst>
            <pc:docMk/>
            <pc:sldMk cId="1375385394" sldId="268"/>
            <ac:picMk id="12" creationId="{1FC8ABBE-12B5-25A7-D69B-8941075EF6EC}"/>
          </ac:picMkLst>
        </pc:picChg>
        <pc:picChg chg="del mod">
          <ac:chgData name="Nino Philip Ramones" userId="1068934f-e3b4-4e88-ba23-4cb57230c594" providerId="ADAL" clId="{8CB2B8AF-A82A-44C4-8ACE-B3900E30AC94}" dt="2023-03-10T02:58:50.598" v="5630" actId="478"/>
          <ac:picMkLst>
            <pc:docMk/>
            <pc:sldMk cId="1375385394" sldId="268"/>
            <ac:picMk id="18" creationId="{36149E84-6D76-3EC1-343D-8AE18F15A2CC}"/>
          </ac:picMkLst>
        </pc:picChg>
      </pc:sldChg>
      <pc:sldChg chg="addSp delSp modSp add mod">
        <pc:chgData name="Nino Philip Ramones" userId="1068934f-e3b4-4e88-ba23-4cb57230c594" providerId="ADAL" clId="{8CB2B8AF-A82A-44C4-8ACE-B3900E30AC94}" dt="2023-03-10T11:21:31.468" v="14210" actId="1037"/>
        <pc:sldMkLst>
          <pc:docMk/>
          <pc:sldMk cId="1809057524" sldId="269"/>
        </pc:sldMkLst>
        <pc:spChg chg="mod">
          <ac:chgData name="Nino Philip Ramones" userId="1068934f-e3b4-4e88-ba23-4cb57230c594" providerId="ADAL" clId="{8CB2B8AF-A82A-44C4-8ACE-B3900E30AC94}" dt="2023-03-10T11:21:31.468" v="14210" actId="1037"/>
          <ac:spMkLst>
            <pc:docMk/>
            <pc:sldMk cId="1809057524" sldId="269"/>
            <ac:spMk id="6" creationId="{1C139C71-43D8-DA15-F46A-8598CDF1F78A}"/>
          </ac:spMkLst>
        </pc:spChg>
        <pc:spChg chg="mod">
          <ac:chgData name="Nino Philip Ramones" userId="1068934f-e3b4-4e88-ba23-4cb57230c594" providerId="ADAL" clId="{8CB2B8AF-A82A-44C4-8ACE-B3900E30AC94}" dt="2023-03-10T04:07:17.331" v="6829" actId="403"/>
          <ac:spMkLst>
            <pc:docMk/>
            <pc:sldMk cId="1809057524" sldId="269"/>
            <ac:spMk id="8" creationId="{32B64BE8-E37B-9676-4EB5-17CAABB97627}"/>
          </ac:spMkLst>
        </pc:spChg>
        <pc:spChg chg="mod">
          <ac:chgData name="Nino Philip Ramones" userId="1068934f-e3b4-4e88-ba23-4cb57230c594" providerId="ADAL" clId="{8CB2B8AF-A82A-44C4-8ACE-B3900E30AC94}" dt="2023-03-10T04:07:29.256" v="6847" actId="20577"/>
          <ac:spMkLst>
            <pc:docMk/>
            <pc:sldMk cId="1809057524" sldId="269"/>
            <ac:spMk id="19" creationId="{FF6CADFA-08E7-B3FC-6D43-FB635789739B}"/>
          </ac:spMkLst>
        </pc:spChg>
        <pc:picChg chg="del">
          <ac:chgData name="Nino Philip Ramones" userId="1068934f-e3b4-4e88-ba23-4cb57230c594" providerId="ADAL" clId="{8CB2B8AF-A82A-44C4-8ACE-B3900E30AC94}" dt="2023-03-10T04:07:33.131" v="6848" actId="478"/>
          <ac:picMkLst>
            <pc:docMk/>
            <pc:sldMk cId="1809057524" sldId="269"/>
            <ac:picMk id="9" creationId="{3049370C-F477-6260-12A4-1A150E4C8474}"/>
          </ac:picMkLst>
        </pc:picChg>
        <pc:picChg chg="add mod">
          <ac:chgData name="Nino Philip Ramones" userId="1068934f-e3b4-4e88-ba23-4cb57230c594" providerId="ADAL" clId="{8CB2B8AF-A82A-44C4-8ACE-B3900E30AC94}" dt="2023-03-10T04:11:04.989" v="6853" actId="14100"/>
          <ac:picMkLst>
            <pc:docMk/>
            <pc:sldMk cId="1809057524" sldId="269"/>
            <ac:picMk id="11" creationId="{9295946A-3362-7A09-DE61-CDE20D7A9E5D}"/>
          </ac:picMkLst>
        </pc:picChg>
        <pc:picChg chg="del mod">
          <ac:chgData name="Nino Philip Ramones" userId="1068934f-e3b4-4e88-ba23-4cb57230c594" providerId="ADAL" clId="{8CB2B8AF-A82A-44C4-8ACE-B3900E30AC94}" dt="2023-03-10T04:13:27.251" v="6868" actId="478"/>
          <ac:picMkLst>
            <pc:docMk/>
            <pc:sldMk cId="1809057524" sldId="269"/>
            <ac:picMk id="12" creationId="{1FC8ABBE-12B5-25A7-D69B-8941075EF6EC}"/>
          </ac:picMkLst>
        </pc:picChg>
        <pc:picChg chg="add mod ord modCrop">
          <ac:chgData name="Nino Philip Ramones" userId="1068934f-e3b4-4e88-ba23-4cb57230c594" providerId="ADAL" clId="{8CB2B8AF-A82A-44C4-8ACE-B3900E30AC94}" dt="2023-03-10T04:14:03.670" v="6872" actId="1076"/>
          <ac:picMkLst>
            <pc:docMk/>
            <pc:sldMk cId="1809057524" sldId="269"/>
            <ac:picMk id="16" creationId="{A2ECDC9F-F444-142E-C6BC-4818F9AB578A}"/>
          </ac:picMkLst>
        </pc:picChg>
      </pc:sldChg>
      <pc:sldChg chg="addSp delSp modSp add mod">
        <pc:chgData name="Nino Philip Ramones" userId="1068934f-e3b4-4e88-ba23-4cb57230c594" providerId="ADAL" clId="{8CB2B8AF-A82A-44C4-8ACE-B3900E30AC94}" dt="2023-03-10T14:16:05.477" v="20141" actId="20577"/>
        <pc:sldMkLst>
          <pc:docMk/>
          <pc:sldMk cId="1388577944" sldId="270"/>
        </pc:sldMkLst>
        <pc:spChg chg="mod">
          <ac:chgData name="Nino Philip Ramones" userId="1068934f-e3b4-4e88-ba23-4cb57230c594" providerId="ADAL" clId="{8CB2B8AF-A82A-44C4-8ACE-B3900E30AC94}" dt="2023-03-10T12:50:56.043" v="16224" actId="2711"/>
          <ac:spMkLst>
            <pc:docMk/>
            <pc:sldMk cId="1388577944" sldId="270"/>
            <ac:spMk id="6" creationId="{1C139C71-43D8-DA15-F46A-8598CDF1F78A}"/>
          </ac:spMkLst>
        </pc:spChg>
        <pc:spChg chg="mod">
          <ac:chgData name="Nino Philip Ramones" userId="1068934f-e3b4-4e88-ba23-4cb57230c594" providerId="ADAL" clId="{8CB2B8AF-A82A-44C4-8ACE-B3900E30AC94}" dt="2023-03-10T14:16:05.477" v="20141" actId="20577"/>
          <ac:spMkLst>
            <pc:docMk/>
            <pc:sldMk cId="1388577944" sldId="270"/>
            <ac:spMk id="8" creationId="{32B64BE8-E37B-9676-4EB5-17CAABB97627}"/>
          </ac:spMkLst>
        </pc:spChg>
        <pc:spChg chg="add mod">
          <ac:chgData name="Nino Philip Ramones" userId="1068934f-e3b4-4e88-ba23-4cb57230c594" providerId="ADAL" clId="{8CB2B8AF-A82A-44C4-8ACE-B3900E30AC94}" dt="2023-03-10T12:48:14.466" v="16219" actId="1035"/>
          <ac:spMkLst>
            <pc:docMk/>
            <pc:sldMk cId="1388577944" sldId="270"/>
            <ac:spMk id="29" creationId="{C2B555F2-E7E4-8B16-8DC3-E3C105921402}"/>
          </ac:spMkLst>
        </pc:spChg>
        <pc:picChg chg="add mod">
          <ac:chgData name="Nino Philip Ramones" userId="1068934f-e3b4-4e88-ba23-4cb57230c594" providerId="ADAL" clId="{8CB2B8AF-A82A-44C4-8ACE-B3900E30AC94}" dt="2023-03-10T06:17:57.744" v="7366" actId="14100"/>
          <ac:picMkLst>
            <pc:docMk/>
            <pc:sldMk cId="1388577944" sldId="270"/>
            <ac:picMk id="9" creationId="{4660BBED-B9DE-5D7E-33A5-A5C41CCDBE55}"/>
          </ac:picMkLst>
        </pc:picChg>
        <pc:picChg chg="add mod">
          <ac:chgData name="Nino Philip Ramones" userId="1068934f-e3b4-4e88-ba23-4cb57230c594" providerId="ADAL" clId="{8CB2B8AF-A82A-44C4-8ACE-B3900E30AC94}" dt="2023-03-10T06:18:15.142" v="7372" actId="14100"/>
          <ac:picMkLst>
            <pc:docMk/>
            <pc:sldMk cId="1388577944" sldId="270"/>
            <ac:picMk id="14" creationId="{B1D49FDA-CF7E-2177-5DE2-C0E72422D633}"/>
          </ac:picMkLst>
        </pc:picChg>
        <pc:picChg chg="del mod">
          <ac:chgData name="Nino Philip Ramones" userId="1068934f-e3b4-4e88-ba23-4cb57230c594" providerId="ADAL" clId="{8CB2B8AF-A82A-44C4-8ACE-B3900E30AC94}" dt="2023-03-10T06:19:49.394" v="7388" actId="478"/>
          <ac:picMkLst>
            <pc:docMk/>
            <pc:sldMk cId="1388577944" sldId="270"/>
            <ac:picMk id="16" creationId="{A2ECDC9F-F444-142E-C6BC-4818F9AB578A}"/>
          </ac:picMkLst>
        </pc:picChg>
        <pc:picChg chg="add del mod">
          <ac:chgData name="Nino Philip Ramones" userId="1068934f-e3b4-4e88-ba23-4cb57230c594" providerId="ADAL" clId="{8CB2B8AF-A82A-44C4-8ACE-B3900E30AC94}" dt="2023-03-10T06:18:40.839" v="7378" actId="478"/>
          <ac:picMkLst>
            <pc:docMk/>
            <pc:sldMk cId="1388577944" sldId="270"/>
            <ac:picMk id="18" creationId="{96AF01A1-87B3-50ED-58DA-F70455BD1F74}"/>
          </ac:picMkLst>
        </pc:picChg>
        <pc:picChg chg="add mod ord modCrop">
          <ac:chgData name="Nino Philip Ramones" userId="1068934f-e3b4-4e88-ba23-4cb57230c594" providerId="ADAL" clId="{8CB2B8AF-A82A-44C4-8ACE-B3900E30AC94}" dt="2023-03-10T06:20:18.798" v="7392" actId="14100"/>
          <ac:picMkLst>
            <pc:docMk/>
            <pc:sldMk cId="1388577944" sldId="270"/>
            <ac:picMk id="28" creationId="{F59528D0-DF14-F016-4461-003550C5FC81}"/>
          </ac:picMkLst>
        </pc:picChg>
      </pc:sldChg>
      <pc:sldChg chg="addSp delSp modSp add mod">
        <pc:chgData name="Nino Philip Ramones" userId="1068934f-e3b4-4e88-ba23-4cb57230c594" providerId="ADAL" clId="{8CB2B8AF-A82A-44C4-8ACE-B3900E30AC94}" dt="2023-03-10T12:47:47.351" v="16215" actId="20577"/>
        <pc:sldMkLst>
          <pc:docMk/>
          <pc:sldMk cId="2884965363" sldId="271"/>
        </pc:sldMkLst>
        <pc:spChg chg="add del mod">
          <ac:chgData name="Nino Philip Ramones" userId="1068934f-e3b4-4e88-ba23-4cb57230c594" providerId="ADAL" clId="{8CB2B8AF-A82A-44C4-8ACE-B3900E30AC94}" dt="2023-03-10T09:02:19.472" v="9277" actId="1036"/>
          <ac:spMkLst>
            <pc:docMk/>
            <pc:sldMk cId="2884965363" sldId="271"/>
            <ac:spMk id="6" creationId="{1C139C71-43D8-DA15-F46A-8598CDF1F78A}"/>
          </ac:spMkLst>
        </pc:spChg>
        <pc:spChg chg="mod">
          <ac:chgData name="Nino Philip Ramones" userId="1068934f-e3b4-4e88-ba23-4cb57230c594" providerId="ADAL" clId="{8CB2B8AF-A82A-44C4-8ACE-B3900E30AC94}" dt="2023-03-10T08:04:02.322" v="8194" actId="1035"/>
          <ac:spMkLst>
            <pc:docMk/>
            <pc:sldMk cId="2884965363" sldId="271"/>
            <ac:spMk id="8" creationId="{32B64BE8-E37B-9676-4EB5-17CAABB97627}"/>
          </ac:spMkLst>
        </pc:spChg>
        <pc:spChg chg="del mod topLvl">
          <ac:chgData name="Nino Philip Ramones" userId="1068934f-e3b4-4e88-ba23-4cb57230c594" providerId="ADAL" clId="{8CB2B8AF-A82A-44C4-8ACE-B3900E30AC94}" dt="2023-03-10T08:05:02.995" v="8210" actId="478"/>
          <ac:spMkLst>
            <pc:docMk/>
            <pc:sldMk cId="2884965363" sldId="271"/>
            <ac:spMk id="15" creationId="{193EE4D7-15E9-5C31-3D06-03F1EAB927A2}"/>
          </ac:spMkLst>
        </pc:spChg>
        <pc:spChg chg="del">
          <ac:chgData name="Nino Philip Ramones" userId="1068934f-e3b4-4e88-ba23-4cb57230c594" providerId="ADAL" clId="{8CB2B8AF-A82A-44C4-8ACE-B3900E30AC94}" dt="2023-03-10T07:46:07.220" v="8063" actId="478"/>
          <ac:spMkLst>
            <pc:docMk/>
            <pc:sldMk cId="2884965363" sldId="271"/>
            <ac:spMk id="29" creationId="{C2B555F2-E7E4-8B16-8DC3-E3C105921402}"/>
          </ac:spMkLst>
        </pc:spChg>
        <pc:spChg chg="add mod">
          <ac:chgData name="Nino Philip Ramones" userId="1068934f-e3b4-4e88-ba23-4cb57230c594" providerId="ADAL" clId="{8CB2B8AF-A82A-44C4-8ACE-B3900E30AC94}" dt="2023-03-10T12:47:47.351" v="16215" actId="20577"/>
          <ac:spMkLst>
            <pc:docMk/>
            <pc:sldMk cId="2884965363" sldId="271"/>
            <ac:spMk id="32" creationId="{BE0F2D78-7E52-801A-9364-1A86C289BFBB}"/>
          </ac:spMkLst>
        </pc:spChg>
        <pc:spChg chg="mod">
          <ac:chgData name="Nino Philip Ramones" userId="1068934f-e3b4-4e88-ba23-4cb57230c594" providerId="ADAL" clId="{8CB2B8AF-A82A-44C4-8ACE-B3900E30AC94}" dt="2023-03-10T08:46:27.661" v="9243" actId="165"/>
          <ac:spMkLst>
            <pc:docMk/>
            <pc:sldMk cId="2884965363" sldId="271"/>
            <ac:spMk id="35" creationId="{FFD26A4A-5D51-BE30-4D45-325CD1C7C2A9}"/>
          </ac:spMkLst>
        </pc:spChg>
        <pc:spChg chg="mod">
          <ac:chgData name="Nino Philip Ramones" userId="1068934f-e3b4-4e88-ba23-4cb57230c594" providerId="ADAL" clId="{8CB2B8AF-A82A-44C4-8ACE-B3900E30AC94}" dt="2023-03-10T08:46:27.661" v="9243" actId="165"/>
          <ac:spMkLst>
            <pc:docMk/>
            <pc:sldMk cId="2884965363" sldId="271"/>
            <ac:spMk id="36" creationId="{48DAD4E3-EF56-1372-A1E1-6DDE8B9C7ED1}"/>
          </ac:spMkLst>
        </pc:spChg>
        <pc:spChg chg="mod">
          <ac:chgData name="Nino Philip Ramones" userId="1068934f-e3b4-4e88-ba23-4cb57230c594" providerId="ADAL" clId="{8CB2B8AF-A82A-44C4-8ACE-B3900E30AC94}" dt="2023-03-10T08:46:27.661" v="9243" actId="165"/>
          <ac:spMkLst>
            <pc:docMk/>
            <pc:sldMk cId="2884965363" sldId="271"/>
            <ac:spMk id="37" creationId="{DEE0BB62-0226-8F2C-B307-B4DDE94410CA}"/>
          </ac:spMkLst>
        </pc:spChg>
        <pc:spChg chg="mod">
          <ac:chgData name="Nino Philip Ramones" userId="1068934f-e3b4-4e88-ba23-4cb57230c594" providerId="ADAL" clId="{8CB2B8AF-A82A-44C4-8ACE-B3900E30AC94}" dt="2023-03-10T08:46:27.661" v="9243" actId="165"/>
          <ac:spMkLst>
            <pc:docMk/>
            <pc:sldMk cId="2884965363" sldId="271"/>
            <ac:spMk id="38" creationId="{F9332C2E-3205-813F-34A8-04FE254B0C02}"/>
          </ac:spMkLst>
        </pc:spChg>
        <pc:spChg chg="mod">
          <ac:chgData name="Nino Philip Ramones" userId="1068934f-e3b4-4e88-ba23-4cb57230c594" providerId="ADAL" clId="{8CB2B8AF-A82A-44C4-8ACE-B3900E30AC94}" dt="2023-03-10T08:46:27.661" v="9243" actId="165"/>
          <ac:spMkLst>
            <pc:docMk/>
            <pc:sldMk cId="2884965363" sldId="271"/>
            <ac:spMk id="40" creationId="{B013E55E-2C7A-B4D2-368A-EB6A37018468}"/>
          </ac:spMkLst>
        </pc:spChg>
        <pc:spChg chg="mod">
          <ac:chgData name="Nino Philip Ramones" userId="1068934f-e3b4-4e88-ba23-4cb57230c594" providerId="ADAL" clId="{8CB2B8AF-A82A-44C4-8ACE-B3900E30AC94}" dt="2023-03-10T08:46:27.661" v="9243" actId="165"/>
          <ac:spMkLst>
            <pc:docMk/>
            <pc:sldMk cId="2884965363" sldId="271"/>
            <ac:spMk id="41" creationId="{27BD39DE-06CE-4953-B6CA-005365F8D1EA}"/>
          </ac:spMkLst>
        </pc:spChg>
        <pc:spChg chg="mod">
          <ac:chgData name="Nino Philip Ramones" userId="1068934f-e3b4-4e88-ba23-4cb57230c594" providerId="ADAL" clId="{8CB2B8AF-A82A-44C4-8ACE-B3900E30AC94}" dt="2023-03-10T08:46:27.661" v="9243" actId="165"/>
          <ac:spMkLst>
            <pc:docMk/>
            <pc:sldMk cId="2884965363" sldId="271"/>
            <ac:spMk id="42" creationId="{8D653699-3854-CB91-88F0-BB97091EA050}"/>
          </ac:spMkLst>
        </pc:spChg>
        <pc:spChg chg="del mod">
          <ac:chgData name="Nino Philip Ramones" userId="1068934f-e3b4-4e88-ba23-4cb57230c594" providerId="ADAL" clId="{8CB2B8AF-A82A-44C4-8ACE-B3900E30AC94}" dt="2023-03-10T08:49:32.668" v="9253" actId="478"/>
          <ac:spMkLst>
            <pc:docMk/>
            <pc:sldMk cId="2884965363" sldId="271"/>
            <ac:spMk id="43" creationId="{043522E8-ABA5-F93E-4370-2262FEBE6C6F}"/>
          </ac:spMkLst>
        </pc:spChg>
        <pc:grpChg chg="del">
          <ac:chgData name="Nino Philip Ramones" userId="1068934f-e3b4-4e88-ba23-4cb57230c594" providerId="ADAL" clId="{8CB2B8AF-A82A-44C4-8ACE-B3900E30AC94}" dt="2023-03-10T07:55:21.076" v="8072" actId="478"/>
          <ac:grpSpMkLst>
            <pc:docMk/>
            <pc:sldMk cId="2884965363" sldId="271"/>
            <ac:grpSpMk id="21" creationId="{E15BE0E9-F22A-D6C4-652D-7AB85B491061}"/>
          </ac:grpSpMkLst>
        </pc:grpChg>
        <pc:grpChg chg="add del">
          <ac:chgData name="Nino Philip Ramones" userId="1068934f-e3b4-4e88-ba23-4cb57230c594" providerId="ADAL" clId="{8CB2B8AF-A82A-44C4-8ACE-B3900E30AC94}" dt="2023-03-10T07:55:16.172" v="8070" actId="478"/>
          <ac:grpSpMkLst>
            <pc:docMk/>
            <pc:sldMk cId="2884965363" sldId="271"/>
            <ac:grpSpMk id="22" creationId="{F0AD61FE-6E60-B823-0D20-2DE0106476E6}"/>
          </ac:grpSpMkLst>
        </pc:grpChg>
        <pc:grpChg chg="del">
          <ac:chgData name="Nino Philip Ramones" userId="1068934f-e3b4-4e88-ba23-4cb57230c594" providerId="ADAL" clId="{8CB2B8AF-A82A-44C4-8ACE-B3900E30AC94}" dt="2023-03-10T07:46:07.220" v="8063" actId="478"/>
          <ac:grpSpMkLst>
            <pc:docMk/>
            <pc:sldMk cId="2884965363" sldId="271"/>
            <ac:grpSpMk id="23" creationId="{9D97052E-735D-1A76-2A29-D61459156BF0}"/>
          </ac:grpSpMkLst>
        </pc:grpChg>
        <pc:grpChg chg="add mod">
          <ac:chgData name="Nino Philip Ramones" userId="1068934f-e3b4-4e88-ba23-4cb57230c594" providerId="ADAL" clId="{8CB2B8AF-A82A-44C4-8ACE-B3900E30AC94}" dt="2023-03-10T08:05:17.487" v="8216" actId="1036"/>
          <ac:grpSpMkLst>
            <pc:docMk/>
            <pc:sldMk cId="2884965363" sldId="271"/>
            <ac:grpSpMk id="33" creationId="{12D3F5DD-FD89-48D4-F767-A2FB37225D57}"/>
          </ac:grpSpMkLst>
        </pc:grpChg>
        <pc:grpChg chg="add del mod topLvl">
          <ac:chgData name="Nino Philip Ramones" userId="1068934f-e3b4-4e88-ba23-4cb57230c594" providerId="ADAL" clId="{8CB2B8AF-A82A-44C4-8ACE-B3900E30AC94}" dt="2023-03-10T08:49:29.111" v="9252" actId="478"/>
          <ac:grpSpMkLst>
            <pc:docMk/>
            <pc:sldMk cId="2884965363" sldId="271"/>
            <ac:grpSpMk id="34" creationId="{F22C700E-FE98-EA7A-D86B-C32684E74EA5}"/>
          </ac:grpSpMkLst>
        </pc:grpChg>
        <pc:grpChg chg="add mod topLvl">
          <ac:chgData name="Nino Philip Ramones" userId="1068934f-e3b4-4e88-ba23-4cb57230c594" providerId="ADAL" clId="{8CB2B8AF-A82A-44C4-8ACE-B3900E30AC94}" dt="2023-03-10T08:49:54.971" v="9259" actId="196"/>
          <ac:grpSpMkLst>
            <pc:docMk/>
            <pc:sldMk cId="2884965363" sldId="271"/>
            <ac:grpSpMk id="39" creationId="{AC66AFB0-C03E-2EBF-6C09-A052D5391A46}"/>
          </ac:grpSpMkLst>
        </pc:grpChg>
        <pc:grpChg chg="add del mod">
          <ac:chgData name="Nino Philip Ramones" userId="1068934f-e3b4-4e88-ba23-4cb57230c594" providerId="ADAL" clId="{8CB2B8AF-A82A-44C4-8ACE-B3900E30AC94}" dt="2023-03-10T08:46:27.661" v="9243" actId="165"/>
          <ac:grpSpMkLst>
            <pc:docMk/>
            <pc:sldMk cId="2884965363" sldId="271"/>
            <ac:grpSpMk id="44" creationId="{ED717A18-ACA3-EEA1-7713-393ED8823D02}"/>
          </ac:grpSpMkLst>
        </pc:grpChg>
        <pc:picChg chg="del">
          <ac:chgData name="Nino Philip Ramones" userId="1068934f-e3b4-4e88-ba23-4cb57230c594" providerId="ADAL" clId="{8CB2B8AF-A82A-44C4-8ACE-B3900E30AC94}" dt="2023-03-10T07:54:53.087" v="8068" actId="478"/>
          <ac:picMkLst>
            <pc:docMk/>
            <pc:sldMk cId="2884965363" sldId="271"/>
            <ac:picMk id="9" creationId="{4660BBED-B9DE-5D7E-33A5-A5C41CCDBE55}"/>
          </ac:picMkLst>
        </pc:picChg>
        <pc:picChg chg="del topLvl">
          <ac:chgData name="Nino Philip Ramones" userId="1068934f-e3b4-4e88-ba23-4cb57230c594" providerId="ADAL" clId="{8CB2B8AF-A82A-44C4-8ACE-B3900E30AC94}" dt="2023-03-10T07:55:21.076" v="8072" actId="478"/>
          <ac:picMkLst>
            <pc:docMk/>
            <pc:sldMk cId="2884965363" sldId="271"/>
            <ac:picMk id="10" creationId="{4B577A2D-218F-4BF4-3B2F-56FD9E8DA4CD}"/>
          </ac:picMkLst>
        </pc:picChg>
        <pc:picChg chg="add del">
          <ac:chgData name="Nino Philip Ramones" userId="1068934f-e3b4-4e88-ba23-4cb57230c594" providerId="ADAL" clId="{8CB2B8AF-A82A-44C4-8ACE-B3900E30AC94}" dt="2023-03-10T07:55:16.172" v="8070" actId="478"/>
          <ac:picMkLst>
            <pc:docMk/>
            <pc:sldMk cId="2884965363" sldId="271"/>
            <ac:picMk id="11" creationId="{9295946A-3362-7A09-DE61-CDE20D7A9E5D}"/>
          </ac:picMkLst>
        </pc:picChg>
        <pc:picChg chg="add del mod">
          <ac:chgData name="Nino Philip Ramones" userId="1068934f-e3b4-4e88-ba23-4cb57230c594" providerId="ADAL" clId="{8CB2B8AF-A82A-44C4-8ACE-B3900E30AC94}" dt="2023-03-10T07:58:03.740" v="8115" actId="478"/>
          <ac:picMkLst>
            <pc:docMk/>
            <pc:sldMk cId="2884965363" sldId="271"/>
            <ac:picMk id="12" creationId="{05E3321C-1DAA-DE97-0B79-0EC84B6D65F2}"/>
          </ac:picMkLst>
        </pc:picChg>
        <pc:picChg chg="add del">
          <ac:chgData name="Nino Philip Ramones" userId="1068934f-e3b4-4e88-ba23-4cb57230c594" providerId="ADAL" clId="{8CB2B8AF-A82A-44C4-8ACE-B3900E30AC94}" dt="2023-03-10T07:54:54.618" v="8069" actId="478"/>
          <ac:picMkLst>
            <pc:docMk/>
            <pc:sldMk cId="2884965363" sldId="271"/>
            <ac:picMk id="14" creationId="{B1D49FDA-CF7E-2177-5DE2-C0E72422D633}"/>
          </ac:picMkLst>
        </pc:picChg>
        <pc:picChg chg="add mod modCrop">
          <ac:chgData name="Nino Philip Ramones" userId="1068934f-e3b4-4e88-ba23-4cb57230c594" providerId="ADAL" clId="{8CB2B8AF-A82A-44C4-8ACE-B3900E30AC94}" dt="2023-03-10T08:04:02.322" v="8194" actId="1035"/>
          <ac:picMkLst>
            <pc:docMk/>
            <pc:sldMk cId="2884965363" sldId="271"/>
            <ac:picMk id="17" creationId="{8C386B1F-FA73-362E-7B94-37CDA4854262}"/>
          </ac:picMkLst>
        </pc:picChg>
        <pc:picChg chg="add del mod">
          <ac:chgData name="Nino Philip Ramones" userId="1068934f-e3b4-4e88-ba23-4cb57230c594" providerId="ADAL" clId="{8CB2B8AF-A82A-44C4-8ACE-B3900E30AC94}" dt="2023-03-10T08:04:11.921" v="8195" actId="21"/>
          <ac:picMkLst>
            <pc:docMk/>
            <pc:sldMk cId="2884965363" sldId="271"/>
            <ac:picMk id="20" creationId="{E0A314DC-4324-FD68-AD04-0E15FBCDBC3D}"/>
          </ac:picMkLst>
        </pc:picChg>
        <pc:picChg chg="add del">
          <ac:chgData name="Nino Philip Ramones" userId="1068934f-e3b4-4e88-ba23-4cb57230c594" providerId="ADAL" clId="{8CB2B8AF-A82A-44C4-8ACE-B3900E30AC94}" dt="2023-03-10T07:55:17.982" v="8071" actId="478"/>
          <ac:picMkLst>
            <pc:docMk/>
            <pc:sldMk cId="2884965363" sldId="271"/>
            <ac:picMk id="28" creationId="{F59528D0-DF14-F016-4461-003550C5FC81}"/>
          </ac:picMkLst>
        </pc:picChg>
        <pc:picChg chg="add mod ord">
          <ac:chgData name="Nino Philip Ramones" userId="1068934f-e3b4-4e88-ba23-4cb57230c594" providerId="ADAL" clId="{8CB2B8AF-A82A-44C4-8ACE-B3900E30AC94}" dt="2023-03-10T08:05:07.079" v="8211" actId="164"/>
          <ac:picMkLst>
            <pc:docMk/>
            <pc:sldMk cId="2884965363" sldId="271"/>
            <ac:picMk id="31" creationId="{7B4E433E-6B7F-E8E9-F0D7-5F0B7CD27CAE}"/>
          </ac:picMkLst>
        </pc:picChg>
      </pc:sldChg>
      <pc:sldChg chg="addSp delSp modSp add mod">
        <pc:chgData name="Nino Philip Ramones" userId="1068934f-e3b4-4e88-ba23-4cb57230c594" providerId="ADAL" clId="{8CB2B8AF-A82A-44C4-8ACE-B3900E30AC94}" dt="2023-03-10T10:09:57.146" v="12260" actId="20577"/>
        <pc:sldMkLst>
          <pc:docMk/>
          <pc:sldMk cId="3899211816" sldId="272"/>
        </pc:sldMkLst>
        <pc:spChg chg="mod">
          <ac:chgData name="Nino Philip Ramones" userId="1068934f-e3b4-4e88-ba23-4cb57230c594" providerId="ADAL" clId="{8CB2B8AF-A82A-44C4-8ACE-B3900E30AC94}" dt="2023-03-10T10:09:57.146" v="12260" actId="20577"/>
          <ac:spMkLst>
            <pc:docMk/>
            <pc:sldMk cId="3899211816" sldId="272"/>
            <ac:spMk id="6" creationId="{1C139C71-43D8-DA15-F46A-8598CDF1F78A}"/>
          </ac:spMkLst>
        </pc:spChg>
        <pc:spChg chg="mod">
          <ac:chgData name="Nino Philip Ramones" userId="1068934f-e3b4-4e88-ba23-4cb57230c594" providerId="ADAL" clId="{8CB2B8AF-A82A-44C4-8ACE-B3900E30AC94}" dt="2023-03-10T09:35:03.417" v="10750" actId="165"/>
          <ac:spMkLst>
            <pc:docMk/>
            <pc:sldMk cId="3899211816" sldId="272"/>
            <ac:spMk id="12" creationId="{AD7D5167-17EB-F762-000C-3D04B918107A}"/>
          </ac:spMkLst>
        </pc:spChg>
        <pc:spChg chg="add mod">
          <ac:chgData name="Nino Philip Ramones" userId="1068934f-e3b4-4e88-ba23-4cb57230c594" providerId="ADAL" clId="{8CB2B8AF-A82A-44C4-8ACE-B3900E30AC94}" dt="2023-03-10T09:35:03.417" v="10750" actId="165"/>
          <ac:spMkLst>
            <pc:docMk/>
            <pc:sldMk cId="3899211816" sldId="272"/>
            <ac:spMk id="13" creationId="{E7B50B3A-133F-FA4D-C075-BA62ED3FA83D}"/>
          </ac:spMkLst>
        </pc:spChg>
        <pc:spChg chg="del mod">
          <ac:chgData name="Nino Philip Ramones" userId="1068934f-e3b4-4e88-ba23-4cb57230c594" providerId="ADAL" clId="{8CB2B8AF-A82A-44C4-8ACE-B3900E30AC94}" dt="2023-03-10T09:17:24.070" v="10082" actId="478"/>
          <ac:spMkLst>
            <pc:docMk/>
            <pc:sldMk cId="3899211816" sldId="272"/>
            <ac:spMk id="15" creationId="{193EE4D7-15E9-5C31-3D06-03F1EAB927A2}"/>
          </ac:spMkLst>
        </pc:spChg>
        <pc:grpChg chg="add mod topLvl">
          <ac:chgData name="Nino Philip Ramones" userId="1068934f-e3b4-4e88-ba23-4cb57230c594" providerId="ADAL" clId="{8CB2B8AF-A82A-44C4-8ACE-B3900E30AC94}" dt="2023-03-10T09:35:03.417" v="10750" actId="165"/>
          <ac:grpSpMkLst>
            <pc:docMk/>
            <pc:sldMk cId="3899211816" sldId="272"/>
            <ac:grpSpMk id="10" creationId="{EF7D32B1-2BE2-62C9-1639-CBA2317C664E}"/>
          </ac:grpSpMkLst>
        </pc:grpChg>
        <pc:grpChg chg="add mod topLvl">
          <ac:chgData name="Nino Philip Ramones" userId="1068934f-e3b4-4e88-ba23-4cb57230c594" providerId="ADAL" clId="{8CB2B8AF-A82A-44C4-8ACE-B3900E30AC94}" dt="2023-03-10T09:35:03.417" v="10750" actId="165"/>
          <ac:grpSpMkLst>
            <pc:docMk/>
            <pc:sldMk cId="3899211816" sldId="272"/>
            <ac:grpSpMk id="14" creationId="{0CDE1357-B503-27A5-2291-8FB4E183DE66}"/>
          </ac:grpSpMkLst>
        </pc:grpChg>
        <pc:grpChg chg="add del mod">
          <ac:chgData name="Nino Philip Ramones" userId="1068934f-e3b4-4e88-ba23-4cb57230c594" providerId="ADAL" clId="{8CB2B8AF-A82A-44C4-8ACE-B3900E30AC94}" dt="2023-03-10T09:34:06.545" v="10742" actId="165"/>
          <ac:grpSpMkLst>
            <pc:docMk/>
            <pc:sldMk cId="3899211816" sldId="272"/>
            <ac:grpSpMk id="18" creationId="{6D7CEE0E-C096-1D01-BB07-95D42B8A4CB3}"/>
          </ac:grpSpMkLst>
        </pc:grpChg>
        <pc:grpChg chg="add del mod">
          <ac:chgData name="Nino Philip Ramones" userId="1068934f-e3b4-4e88-ba23-4cb57230c594" providerId="ADAL" clId="{8CB2B8AF-A82A-44C4-8ACE-B3900E30AC94}" dt="2023-03-10T09:35:03.417" v="10750" actId="165"/>
          <ac:grpSpMkLst>
            <pc:docMk/>
            <pc:sldMk cId="3899211816" sldId="272"/>
            <ac:grpSpMk id="19" creationId="{F13809C9-F63B-4B80-AC37-0FF13BC4735B}"/>
          </ac:grpSpMkLst>
        </pc:grpChg>
        <pc:picChg chg="add mod ord">
          <ac:chgData name="Nino Philip Ramones" userId="1068934f-e3b4-4e88-ba23-4cb57230c594" providerId="ADAL" clId="{8CB2B8AF-A82A-44C4-8ACE-B3900E30AC94}" dt="2023-03-10T09:35:03.417" v="10750" actId="165"/>
          <ac:picMkLst>
            <pc:docMk/>
            <pc:sldMk cId="3899211816" sldId="272"/>
            <ac:picMk id="9" creationId="{F01F766F-EF1F-068B-8B3D-A6405D4F5958}"/>
          </ac:picMkLst>
        </pc:picChg>
        <pc:picChg chg="mod">
          <ac:chgData name="Nino Philip Ramones" userId="1068934f-e3b4-4e88-ba23-4cb57230c594" providerId="ADAL" clId="{8CB2B8AF-A82A-44C4-8ACE-B3900E30AC94}" dt="2023-03-10T09:35:03.417" v="10750" actId="165"/>
          <ac:picMkLst>
            <pc:docMk/>
            <pc:sldMk cId="3899211816" sldId="272"/>
            <ac:picMk id="11" creationId="{C3F760BF-A504-3095-E051-87A6803F8C03}"/>
          </ac:picMkLst>
        </pc:picChg>
        <pc:picChg chg="add del mod">
          <ac:chgData name="Nino Philip Ramones" userId="1068934f-e3b4-4e88-ba23-4cb57230c594" providerId="ADAL" clId="{8CB2B8AF-A82A-44C4-8ACE-B3900E30AC94}" dt="2023-03-10T09:27:01.692" v="10204" actId="478"/>
          <ac:picMkLst>
            <pc:docMk/>
            <pc:sldMk cId="3899211816" sldId="272"/>
            <ac:picMk id="17" creationId="{1F56E607-2382-DD3C-A28A-B07AF1DA10B4}"/>
          </ac:picMkLst>
        </pc:picChg>
      </pc:sldChg>
      <pc:sldChg chg="addSp delSp modSp add mod">
        <pc:chgData name="Nino Philip Ramones" userId="1068934f-e3b4-4e88-ba23-4cb57230c594" providerId="ADAL" clId="{8CB2B8AF-A82A-44C4-8ACE-B3900E30AC94}" dt="2023-03-10T09:14:26.267" v="10043" actId="1036"/>
        <pc:sldMkLst>
          <pc:docMk/>
          <pc:sldMk cId="3443818821" sldId="273"/>
        </pc:sldMkLst>
        <pc:spChg chg="mod">
          <ac:chgData name="Nino Philip Ramones" userId="1068934f-e3b4-4e88-ba23-4cb57230c594" providerId="ADAL" clId="{8CB2B8AF-A82A-44C4-8ACE-B3900E30AC94}" dt="2023-03-10T09:14:26.267" v="10043" actId="1036"/>
          <ac:spMkLst>
            <pc:docMk/>
            <pc:sldMk cId="3443818821" sldId="273"/>
            <ac:spMk id="6" creationId="{1C139C71-43D8-DA15-F46A-8598CDF1F78A}"/>
          </ac:spMkLst>
        </pc:spChg>
        <pc:spChg chg="del">
          <ac:chgData name="Nino Philip Ramones" userId="1068934f-e3b4-4e88-ba23-4cb57230c594" providerId="ADAL" clId="{8CB2B8AF-A82A-44C4-8ACE-B3900E30AC94}" dt="2023-03-10T09:03:23.153" v="9290" actId="478"/>
          <ac:spMkLst>
            <pc:docMk/>
            <pc:sldMk cId="3443818821" sldId="273"/>
            <ac:spMk id="15" creationId="{193EE4D7-15E9-5C31-3D06-03F1EAB927A2}"/>
          </ac:spMkLst>
        </pc:spChg>
        <pc:spChg chg="del">
          <ac:chgData name="Nino Philip Ramones" userId="1068934f-e3b4-4e88-ba23-4cb57230c594" providerId="ADAL" clId="{8CB2B8AF-A82A-44C4-8ACE-B3900E30AC94}" dt="2023-03-10T08:04:22.458" v="8197" actId="478"/>
          <ac:spMkLst>
            <pc:docMk/>
            <pc:sldMk cId="3443818821" sldId="273"/>
            <ac:spMk id="32" creationId="{BE0F2D78-7E52-801A-9364-1A86C289BFBB}"/>
          </ac:spMkLst>
        </pc:spChg>
        <pc:picChg chg="add mod">
          <ac:chgData name="Nino Philip Ramones" userId="1068934f-e3b4-4e88-ba23-4cb57230c594" providerId="ADAL" clId="{8CB2B8AF-A82A-44C4-8ACE-B3900E30AC94}" dt="2023-03-10T09:14:21.449" v="10040" actId="1035"/>
          <ac:picMkLst>
            <pc:docMk/>
            <pc:sldMk cId="3443818821" sldId="273"/>
            <ac:picMk id="7" creationId="{AD3D76C6-9111-53AC-40E9-02140444FC4C}"/>
          </ac:picMkLst>
        </pc:picChg>
        <pc:picChg chg="del">
          <ac:chgData name="Nino Philip Ramones" userId="1068934f-e3b4-4e88-ba23-4cb57230c594" providerId="ADAL" clId="{8CB2B8AF-A82A-44C4-8ACE-B3900E30AC94}" dt="2023-03-10T08:04:22.458" v="8197" actId="478"/>
          <ac:picMkLst>
            <pc:docMk/>
            <pc:sldMk cId="3443818821" sldId="273"/>
            <ac:picMk id="17" creationId="{8C386B1F-FA73-362E-7B94-37CDA4854262}"/>
          </ac:picMkLst>
        </pc:picChg>
        <pc:picChg chg="del">
          <ac:chgData name="Nino Philip Ramones" userId="1068934f-e3b4-4e88-ba23-4cb57230c594" providerId="ADAL" clId="{8CB2B8AF-A82A-44C4-8ACE-B3900E30AC94}" dt="2023-03-10T08:04:22.458" v="8197" actId="478"/>
          <ac:picMkLst>
            <pc:docMk/>
            <pc:sldMk cId="3443818821" sldId="273"/>
            <ac:picMk id="31" creationId="{7B4E433E-6B7F-E8E9-F0D7-5F0B7CD27CAE}"/>
          </ac:picMkLst>
        </pc:picChg>
      </pc:sldChg>
      <pc:sldChg chg="addSp delSp modSp add mod">
        <pc:chgData name="Nino Philip Ramones" userId="1068934f-e3b4-4e88-ba23-4cb57230c594" providerId="ADAL" clId="{8CB2B8AF-A82A-44C4-8ACE-B3900E30AC94}" dt="2023-03-10T12:52:03.499" v="16225" actId="2711"/>
        <pc:sldMkLst>
          <pc:docMk/>
          <pc:sldMk cId="2667507021" sldId="274"/>
        </pc:sldMkLst>
        <pc:spChg chg="mod">
          <ac:chgData name="Nino Philip Ramones" userId="1068934f-e3b4-4e88-ba23-4cb57230c594" providerId="ADAL" clId="{8CB2B8AF-A82A-44C4-8ACE-B3900E30AC94}" dt="2023-03-10T12:52:03.499" v="16225" actId="2711"/>
          <ac:spMkLst>
            <pc:docMk/>
            <pc:sldMk cId="2667507021" sldId="274"/>
            <ac:spMk id="6" creationId="{1C139C71-43D8-DA15-F46A-8598CDF1F78A}"/>
          </ac:spMkLst>
        </pc:spChg>
        <pc:spChg chg="del">
          <ac:chgData name="Nino Philip Ramones" userId="1068934f-e3b4-4e88-ba23-4cb57230c594" providerId="ADAL" clId="{8CB2B8AF-A82A-44C4-8ACE-B3900E30AC94}" dt="2023-03-10T09:35:39.480" v="10763" actId="478"/>
          <ac:spMkLst>
            <pc:docMk/>
            <pc:sldMk cId="2667507021" sldId="274"/>
            <ac:spMk id="8" creationId="{32B64BE8-E37B-9676-4EB5-17CAABB97627}"/>
          </ac:spMkLst>
        </pc:spChg>
        <pc:spChg chg="add mod">
          <ac:chgData name="Nino Philip Ramones" userId="1068934f-e3b4-4e88-ba23-4cb57230c594" providerId="ADAL" clId="{8CB2B8AF-A82A-44C4-8ACE-B3900E30AC94}" dt="2023-03-10T09:52:32.707" v="11404" actId="164"/>
          <ac:spMkLst>
            <pc:docMk/>
            <pc:sldMk cId="2667507021" sldId="274"/>
            <ac:spMk id="19" creationId="{B15A38C8-A65F-65D6-332D-9EFFBC6DCFD8}"/>
          </ac:spMkLst>
        </pc:spChg>
        <pc:spChg chg="add mod">
          <ac:chgData name="Nino Philip Ramones" userId="1068934f-e3b4-4e88-ba23-4cb57230c594" providerId="ADAL" clId="{8CB2B8AF-A82A-44C4-8ACE-B3900E30AC94}" dt="2023-03-10T09:52:32.707" v="11404" actId="164"/>
          <ac:spMkLst>
            <pc:docMk/>
            <pc:sldMk cId="2667507021" sldId="274"/>
            <ac:spMk id="20" creationId="{85806DA9-5C83-EC88-E43F-5DB6AE6FF2BA}"/>
          </ac:spMkLst>
        </pc:spChg>
        <pc:spChg chg="add mod">
          <ac:chgData name="Nino Philip Ramones" userId="1068934f-e3b4-4e88-ba23-4cb57230c594" providerId="ADAL" clId="{8CB2B8AF-A82A-44C4-8ACE-B3900E30AC94}" dt="2023-03-10T09:52:32.707" v="11404" actId="164"/>
          <ac:spMkLst>
            <pc:docMk/>
            <pc:sldMk cId="2667507021" sldId="274"/>
            <ac:spMk id="21" creationId="{CE94F37A-0EDA-4836-9838-2C23E3A7944C}"/>
          </ac:spMkLst>
        </pc:spChg>
        <pc:spChg chg="add mod">
          <ac:chgData name="Nino Philip Ramones" userId="1068934f-e3b4-4e88-ba23-4cb57230c594" providerId="ADAL" clId="{8CB2B8AF-A82A-44C4-8ACE-B3900E30AC94}" dt="2023-03-10T09:52:32.707" v="11404" actId="164"/>
          <ac:spMkLst>
            <pc:docMk/>
            <pc:sldMk cId="2667507021" sldId="274"/>
            <ac:spMk id="22" creationId="{94585FFC-6D2B-E65E-C96F-586156DF9CF5}"/>
          </ac:spMkLst>
        </pc:spChg>
        <pc:spChg chg="add mod">
          <ac:chgData name="Nino Philip Ramones" userId="1068934f-e3b4-4e88-ba23-4cb57230c594" providerId="ADAL" clId="{8CB2B8AF-A82A-44C4-8ACE-B3900E30AC94}" dt="2023-03-10T09:52:32.707" v="11404" actId="164"/>
          <ac:spMkLst>
            <pc:docMk/>
            <pc:sldMk cId="2667507021" sldId="274"/>
            <ac:spMk id="23" creationId="{2E56D393-C2F9-505D-CEDA-39117BC1B0B6}"/>
          </ac:spMkLst>
        </pc:spChg>
        <pc:spChg chg="add mod">
          <ac:chgData name="Nino Philip Ramones" userId="1068934f-e3b4-4e88-ba23-4cb57230c594" providerId="ADAL" clId="{8CB2B8AF-A82A-44C4-8ACE-B3900E30AC94}" dt="2023-03-10T09:52:32.707" v="11404" actId="164"/>
          <ac:spMkLst>
            <pc:docMk/>
            <pc:sldMk cId="2667507021" sldId="274"/>
            <ac:spMk id="24" creationId="{24AE1E7B-C88E-5CE4-E53E-32EB0A2F4CEF}"/>
          </ac:spMkLst>
        </pc:spChg>
        <pc:spChg chg="add mod">
          <ac:chgData name="Nino Philip Ramones" userId="1068934f-e3b4-4e88-ba23-4cb57230c594" providerId="ADAL" clId="{8CB2B8AF-A82A-44C4-8ACE-B3900E30AC94}" dt="2023-03-10T09:52:32.707" v="11404" actId="164"/>
          <ac:spMkLst>
            <pc:docMk/>
            <pc:sldMk cId="2667507021" sldId="274"/>
            <ac:spMk id="25" creationId="{8267DF8C-21E6-FB68-77FD-EFD19737A019}"/>
          </ac:spMkLst>
        </pc:spChg>
        <pc:spChg chg="add mod">
          <ac:chgData name="Nino Philip Ramones" userId="1068934f-e3b4-4e88-ba23-4cb57230c594" providerId="ADAL" clId="{8CB2B8AF-A82A-44C4-8ACE-B3900E30AC94}" dt="2023-03-10T09:52:32.707" v="11404" actId="164"/>
          <ac:spMkLst>
            <pc:docMk/>
            <pc:sldMk cId="2667507021" sldId="274"/>
            <ac:spMk id="26" creationId="{432B6802-D17F-D37F-463C-0092A34841F5}"/>
          </ac:spMkLst>
        </pc:spChg>
        <pc:grpChg chg="del">
          <ac:chgData name="Nino Philip Ramones" userId="1068934f-e3b4-4e88-ba23-4cb57230c594" providerId="ADAL" clId="{8CB2B8AF-A82A-44C4-8ACE-B3900E30AC94}" dt="2023-03-10T09:35:42.383" v="10764" actId="478"/>
          <ac:grpSpMkLst>
            <pc:docMk/>
            <pc:sldMk cId="2667507021" sldId="274"/>
            <ac:grpSpMk id="10" creationId="{EF7D32B1-2BE2-62C9-1639-CBA2317C664E}"/>
          </ac:grpSpMkLst>
        </pc:grpChg>
        <pc:grpChg chg="del">
          <ac:chgData name="Nino Philip Ramones" userId="1068934f-e3b4-4e88-ba23-4cb57230c594" providerId="ADAL" clId="{8CB2B8AF-A82A-44C4-8ACE-B3900E30AC94}" dt="2023-03-10T09:35:42.383" v="10764" actId="478"/>
          <ac:grpSpMkLst>
            <pc:docMk/>
            <pc:sldMk cId="2667507021" sldId="274"/>
            <ac:grpSpMk id="14" creationId="{0CDE1357-B503-27A5-2291-8FB4E183DE66}"/>
          </ac:grpSpMkLst>
        </pc:grpChg>
        <pc:grpChg chg="add mod">
          <ac:chgData name="Nino Philip Ramones" userId="1068934f-e3b4-4e88-ba23-4cb57230c594" providerId="ADAL" clId="{8CB2B8AF-A82A-44C4-8ACE-B3900E30AC94}" dt="2023-03-10T09:52:32.707" v="11404" actId="164"/>
          <ac:grpSpMkLst>
            <pc:docMk/>
            <pc:sldMk cId="2667507021" sldId="274"/>
            <ac:grpSpMk id="18" creationId="{7D0A2EEA-2CFC-F682-1F9E-2D17C68AB9F9}"/>
          </ac:grpSpMkLst>
        </pc:grpChg>
        <pc:grpChg chg="add mod">
          <ac:chgData name="Nino Philip Ramones" userId="1068934f-e3b4-4e88-ba23-4cb57230c594" providerId="ADAL" clId="{8CB2B8AF-A82A-44C4-8ACE-B3900E30AC94}" dt="2023-03-10T09:52:55.198" v="11410" actId="1036"/>
          <ac:grpSpMkLst>
            <pc:docMk/>
            <pc:sldMk cId="2667507021" sldId="274"/>
            <ac:grpSpMk id="27" creationId="{2526845E-0B01-D685-F863-58009154941E}"/>
          </ac:grpSpMkLst>
        </pc:grpChg>
        <pc:picChg chg="add mod modCrop">
          <ac:chgData name="Nino Philip Ramones" userId="1068934f-e3b4-4e88-ba23-4cb57230c594" providerId="ADAL" clId="{8CB2B8AF-A82A-44C4-8ACE-B3900E30AC94}" dt="2023-03-10T09:38:05.724" v="10802" actId="164"/>
          <ac:picMkLst>
            <pc:docMk/>
            <pc:sldMk cId="2667507021" sldId="274"/>
            <ac:picMk id="15" creationId="{24DA3179-8C0A-2F5F-13EE-1192022EB930}"/>
          </ac:picMkLst>
        </pc:picChg>
        <pc:picChg chg="add mod modCrop">
          <ac:chgData name="Nino Philip Ramones" userId="1068934f-e3b4-4e88-ba23-4cb57230c594" providerId="ADAL" clId="{8CB2B8AF-A82A-44C4-8ACE-B3900E30AC94}" dt="2023-03-10T09:38:05.724" v="10802" actId="164"/>
          <ac:picMkLst>
            <pc:docMk/>
            <pc:sldMk cId="2667507021" sldId="274"/>
            <ac:picMk id="17" creationId="{2BD66BC6-F8E9-B5A2-8CCB-6F110FA6E4D0}"/>
          </ac:picMkLst>
        </pc:picChg>
      </pc:sldChg>
      <pc:sldChg chg="addSp delSp modSp add mod ord">
        <pc:chgData name="Nino Philip Ramones" userId="1068934f-e3b4-4e88-ba23-4cb57230c594" providerId="ADAL" clId="{8CB2B8AF-A82A-44C4-8ACE-B3900E30AC94}" dt="2023-03-10T12:46:45.793" v="16214" actId="2711"/>
        <pc:sldMkLst>
          <pc:docMk/>
          <pc:sldMk cId="1177777954" sldId="275"/>
        </pc:sldMkLst>
        <pc:spChg chg="mod">
          <ac:chgData name="Nino Philip Ramones" userId="1068934f-e3b4-4e88-ba23-4cb57230c594" providerId="ADAL" clId="{8CB2B8AF-A82A-44C4-8ACE-B3900E30AC94}" dt="2023-03-10T12:46:45.793" v="16214" actId="2711"/>
          <ac:spMkLst>
            <pc:docMk/>
            <pc:sldMk cId="1177777954" sldId="275"/>
            <ac:spMk id="6" creationId="{1C139C71-43D8-DA15-F46A-8598CDF1F78A}"/>
          </ac:spMkLst>
        </pc:spChg>
        <pc:spChg chg="mod topLvl">
          <ac:chgData name="Nino Philip Ramones" userId="1068934f-e3b4-4e88-ba23-4cb57230c594" providerId="ADAL" clId="{8CB2B8AF-A82A-44C4-8ACE-B3900E30AC94}" dt="2023-03-10T10:08:05.992" v="12133" actId="20577"/>
          <ac:spMkLst>
            <pc:docMk/>
            <pc:sldMk cId="1177777954" sldId="275"/>
            <ac:spMk id="12" creationId="{AD7D5167-17EB-F762-000C-3D04B918107A}"/>
          </ac:spMkLst>
        </pc:spChg>
        <pc:spChg chg="mod topLvl">
          <ac:chgData name="Nino Philip Ramones" userId="1068934f-e3b4-4e88-ba23-4cb57230c594" providerId="ADAL" clId="{8CB2B8AF-A82A-44C4-8ACE-B3900E30AC94}" dt="2023-03-10T09:57:52.215" v="11455" actId="164"/>
          <ac:spMkLst>
            <pc:docMk/>
            <pc:sldMk cId="1177777954" sldId="275"/>
            <ac:spMk id="13" creationId="{E7B50B3A-133F-FA4D-C075-BA62ED3FA83D}"/>
          </ac:spMkLst>
        </pc:spChg>
        <pc:grpChg chg="del mod topLvl">
          <ac:chgData name="Nino Philip Ramones" userId="1068934f-e3b4-4e88-ba23-4cb57230c594" providerId="ADAL" clId="{8CB2B8AF-A82A-44C4-8ACE-B3900E30AC94}" dt="2023-03-10T09:54:25.760" v="11427" actId="165"/>
          <ac:grpSpMkLst>
            <pc:docMk/>
            <pc:sldMk cId="1177777954" sldId="275"/>
            <ac:grpSpMk id="10" creationId="{EF7D32B1-2BE2-62C9-1639-CBA2317C664E}"/>
          </ac:grpSpMkLst>
        </pc:grpChg>
        <pc:grpChg chg="del mod topLvl">
          <ac:chgData name="Nino Philip Ramones" userId="1068934f-e3b4-4e88-ba23-4cb57230c594" providerId="ADAL" clId="{8CB2B8AF-A82A-44C4-8ACE-B3900E30AC94}" dt="2023-03-10T09:54:30.193" v="11428" actId="165"/>
          <ac:grpSpMkLst>
            <pc:docMk/>
            <pc:sldMk cId="1177777954" sldId="275"/>
            <ac:grpSpMk id="14" creationId="{0CDE1357-B503-27A5-2291-8FB4E183DE66}"/>
          </ac:grpSpMkLst>
        </pc:grpChg>
        <pc:grpChg chg="add del mod">
          <ac:chgData name="Nino Philip Ramones" userId="1068934f-e3b4-4e88-ba23-4cb57230c594" providerId="ADAL" clId="{8CB2B8AF-A82A-44C4-8ACE-B3900E30AC94}" dt="2023-03-10T09:54:22.356" v="11426" actId="165"/>
          <ac:grpSpMkLst>
            <pc:docMk/>
            <pc:sldMk cId="1177777954" sldId="275"/>
            <ac:grpSpMk id="18" creationId="{3E2E4942-CCBF-44EE-91A5-7EC09DF6428B}"/>
          </ac:grpSpMkLst>
        </pc:grpChg>
        <pc:grpChg chg="add mod">
          <ac:chgData name="Nino Philip Ramones" userId="1068934f-e3b4-4e88-ba23-4cb57230c594" providerId="ADAL" clId="{8CB2B8AF-A82A-44C4-8ACE-B3900E30AC94}" dt="2023-03-10T10:10:12.851" v="12261" actId="1036"/>
          <ac:grpSpMkLst>
            <pc:docMk/>
            <pc:sldMk cId="1177777954" sldId="275"/>
            <ac:grpSpMk id="19" creationId="{FCB3A31E-2CF9-20C3-AFA9-D2FFCF8A723E}"/>
          </ac:grpSpMkLst>
        </pc:grpChg>
        <pc:picChg chg="del mod topLvl">
          <ac:chgData name="Nino Philip Ramones" userId="1068934f-e3b4-4e88-ba23-4cb57230c594" providerId="ADAL" clId="{8CB2B8AF-A82A-44C4-8ACE-B3900E30AC94}" dt="2023-03-10T09:54:35.439" v="11429" actId="478"/>
          <ac:picMkLst>
            <pc:docMk/>
            <pc:sldMk cId="1177777954" sldId="275"/>
            <ac:picMk id="9" creationId="{F01F766F-EF1F-068B-8B3D-A6405D4F5958}"/>
          </ac:picMkLst>
        </pc:picChg>
        <pc:picChg chg="del mod topLvl">
          <ac:chgData name="Nino Philip Ramones" userId="1068934f-e3b4-4e88-ba23-4cb57230c594" providerId="ADAL" clId="{8CB2B8AF-A82A-44C4-8ACE-B3900E30AC94}" dt="2023-03-10T09:54:35.439" v="11429" actId="478"/>
          <ac:picMkLst>
            <pc:docMk/>
            <pc:sldMk cId="1177777954" sldId="275"/>
            <ac:picMk id="11" creationId="{C3F760BF-A504-3095-E051-87A6803F8C03}"/>
          </ac:picMkLst>
        </pc:picChg>
        <pc:picChg chg="add mod ord">
          <ac:chgData name="Nino Philip Ramones" userId="1068934f-e3b4-4e88-ba23-4cb57230c594" providerId="ADAL" clId="{8CB2B8AF-A82A-44C4-8ACE-B3900E30AC94}" dt="2023-03-10T09:57:52.215" v="11455" actId="164"/>
          <ac:picMkLst>
            <pc:docMk/>
            <pc:sldMk cId="1177777954" sldId="275"/>
            <ac:picMk id="15" creationId="{4D4C0BBB-B035-C03F-1635-72E483087697}"/>
          </ac:picMkLst>
        </pc:picChg>
        <pc:picChg chg="add mod ord">
          <ac:chgData name="Nino Philip Ramones" userId="1068934f-e3b4-4e88-ba23-4cb57230c594" providerId="ADAL" clId="{8CB2B8AF-A82A-44C4-8ACE-B3900E30AC94}" dt="2023-03-10T09:57:52.215" v="11455" actId="164"/>
          <ac:picMkLst>
            <pc:docMk/>
            <pc:sldMk cId="1177777954" sldId="275"/>
            <ac:picMk id="17" creationId="{7AB7EA34-6FDB-6576-F865-085BFEFF8DB1}"/>
          </ac:picMkLst>
        </pc:picChg>
      </pc:sldChg>
      <pc:sldChg chg="addSp delSp modSp add mod ord">
        <pc:chgData name="Nino Philip Ramones" userId="1068934f-e3b4-4e88-ba23-4cb57230c594" providerId="ADAL" clId="{8CB2B8AF-A82A-44C4-8ACE-B3900E30AC94}" dt="2023-03-10T12:53:38.066" v="16233" actId="2711"/>
        <pc:sldMkLst>
          <pc:docMk/>
          <pc:sldMk cId="2937963568" sldId="276"/>
        </pc:sldMkLst>
        <pc:spChg chg="mod">
          <ac:chgData name="Nino Philip Ramones" userId="1068934f-e3b4-4e88-ba23-4cb57230c594" providerId="ADAL" clId="{8CB2B8AF-A82A-44C4-8ACE-B3900E30AC94}" dt="2023-03-10T12:53:38.066" v="16233" actId="2711"/>
          <ac:spMkLst>
            <pc:docMk/>
            <pc:sldMk cId="2937963568" sldId="276"/>
            <ac:spMk id="6" creationId="{1C139C71-43D8-DA15-F46A-8598CDF1F78A}"/>
          </ac:spMkLst>
        </pc:spChg>
        <pc:spChg chg="add mod">
          <ac:chgData name="Nino Philip Ramones" userId="1068934f-e3b4-4e88-ba23-4cb57230c594" providerId="ADAL" clId="{8CB2B8AF-A82A-44C4-8ACE-B3900E30AC94}" dt="2023-03-10T10:39:29.480" v="13042" actId="164"/>
          <ac:spMkLst>
            <pc:docMk/>
            <pc:sldMk cId="2937963568" sldId="276"/>
            <ac:spMk id="9" creationId="{D7B748DE-C7F9-4993-C68E-2D6176B9CF17}"/>
          </ac:spMkLst>
        </pc:spChg>
        <pc:spChg chg="add mod">
          <ac:chgData name="Nino Philip Ramones" userId="1068934f-e3b4-4e88-ba23-4cb57230c594" providerId="ADAL" clId="{8CB2B8AF-A82A-44C4-8ACE-B3900E30AC94}" dt="2023-03-10T10:39:29.480" v="13042" actId="164"/>
          <ac:spMkLst>
            <pc:docMk/>
            <pc:sldMk cId="2937963568" sldId="276"/>
            <ac:spMk id="10" creationId="{E37A7810-8182-90CC-4F4B-B9D824C2F463}"/>
          </ac:spMkLst>
        </pc:spChg>
        <pc:spChg chg="add del mod">
          <ac:chgData name="Nino Philip Ramones" userId="1068934f-e3b4-4e88-ba23-4cb57230c594" providerId="ADAL" clId="{8CB2B8AF-A82A-44C4-8ACE-B3900E30AC94}" dt="2023-03-10T10:22:30.222" v="12324" actId="478"/>
          <ac:spMkLst>
            <pc:docMk/>
            <pc:sldMk cId="2937963568" sldId="276"/>
            <ac:spMk id="11" creationId="{F4527C03-C180-1A96-9CC4-1E06AE470B12}"/>
          </ac:spMkLst>
        </pc:spChg>
        <pc:spChg chg="add del mod">
          <ac:chgData name="Nino Philip Ramones" userId="1068934f-e3b4-4e88-ba23-4cb57230c594" providerId="ADAL" clId="{8CB2B8AF-A82A-44C4-8ACE-B3900E30AC94}" dt="2023-03-10T10:22:30.222" v="12324" actId="478"/>
          <ac:spMkLst>
            <pc:docMk/>
            <pc:sldMk cId="2937963568" sldId="276"/>
            <ac:spMk id="12" creationId="{879A5533-5BF3-2180-39B0-4452DE6616D3}"/>
          </ac:spMkLst>
        </pc:spChg>
        <pc:grpChg chg="add mod">
          <ac:chgData name="Nino Philip Ramones" userId="1068934f-e3b4-4e88-ba23-4cb57230c594" providerId="ADAL" clId="{8CB2B8AF-A82A-44C4-8ACE-B3900E30AC94}" dt="2023-03-10T10:39:36.447" v="13044" actId="1036"/>
          <ac:grpSpMkLst>
            <pc:docMk/>
            <pc:sldMk cId="2937963568" sldId="276"/>
            <ac:grpSpMk id="14" creationId="{34CA52C8-C713-C249-050F-5B3E011AE13B}"/>
          </ac:grpSpMkLst>
        </pc:grpChg>
        <pc:grpChg chg="del">
          <ac:chgData name="Nino Philip Ramones" userId="1068934f-e3b4-4e88-ba23-4cb57230c594" providerId="ADAL" clId="{8CB2B8AF-A82A-44C4-8ACE-B3900E30AC94}" dt="2023-03-10T10:14:45.905" v="12303" actId="478"/>
          <ac:grpSpMkLst>
            <pc:docMk/>
            <pc:sldMk cId="2937963568" sldId="276"/>
            <ac:grpSpMk id="27" creationId="{2526845E-0B01-D685-F863-58009154941E}"/>
          </ac:grpSpMkLst>
        </pc:grpChg>
        <pc:picChg chg="add mod">
          <ac:chgData name="Nino Philip Ramones" userId="1068934f-e3b4-4e88-ba23-4cb57230c594" providerId="ADAL" clId="{8CB2B8AF-A82A-44C4-8ACE-B3900E30AC94}" dt="2023-03-10T10:39:29.480" v="13042" actId="164"/>
          <ac:picMkLst>
            <pc:docMk/>
            <pc:sldMk cId="2937963568" sldId="276"/>
            <ac:picMk id="8" creationId="{6F6654E2-0BBF-D465-6885-AB1C2FC7E28E}"/>
          </ac:picMkLst>
        </pc:picChg>
        <pc:cxnChg chg="add del mod">
          <ac:chgData name="Nino Philip Ramones" userId="1068934f-e3b4-4e88-ba23-4cb57230c594" providerId="ADAL" clId="{8CB2B8AF-A82A-44C4-8ACE-B3900E30AC94}" dt="2023-03-10T10:38:06.019" v="12928" actId="478"/>
          <ac:cxnSpMkLst>
            <pc:docMk/>
            <pc:sldMk cId="2937963568" sldId="276"/>
            <ac:cxnSpMk id="13" creationId="{82CB3590-AE72-4412-007C-EF3FD4585CE5}"/>
          </ac:cxnSpMkLst>
        </pc:cxnChg>
      </pc:sldChg>
      <pc:sldChg chg="addSp modSp add mod ord">
        <pc:chgData name="Nino Philip Ramones" userId="1068934f-e3b4-4e88-ba23-4cb57230c594" providerId="ADAL" clId="{8CB2B8AF-A82A-44C4-8ACE-B3900E30AC94}" dt="2023-03-10T12:46:26.167" v="16213" actId="2711"/>
        <pc:sldMkLst>
          <pc:docMk/>
          <pc:sldMk cId="3053214848" sldId="277"/>
        </pc:sldMkLst>
        <pc:spChg chg="mod">
          <ac:chgData name="Nino Philip Ramones" userId="1068934f-e3b4-4e88-ba23-4cb57230c594" providerId="ADAL" clId="{8CB2B8AF-A82A-44C4-8ACE-B3900E30AC94}" dt="2023-03-10T12:46:26.167" v="16213" actId="2711"/>
          <ac:spMkLst>
            <pc:docMk/>
            <pc:sldMk cId="3053214848" sldId="277"/>
            <ac:spMk id="6" creationId="{1C139C71-43D8-DA15-F46A-8598CDF1F78A}"/>
          </ac:spMkLst>
        </pc:spChg>
        <pc:spChg chg="mod">
          <ac:chgData name="Nino Philip Ramones" userId="1068934f-e3b4-4e88-ba23-4cb57230c594" providerId="ADAL" clId="{8CB2B8AF-A82A-44C4-8ACE-B3900E30AC94}" dt="2023-03-10T10:41:33.554" v="13067" actId="20577"/>
          <ac:spMkLst>
            <pc:docMk/>
            <pc:sldMk cId="3053214848" sldId="277"/>
            <ac:spMk id="8" creationId="{32B64BE8-E37B-9676-4EB5-17CAABB97627}"/>
          </ac:spMkLst>
        </pc:spChg>
        <pc:spChg chg="mod">
          <ac:chgData name="Nino Philip Ramones" userId="1068934f-e3b4-4e88-ba23-4cb57230c594" providerId="ADAL" clId="{8CB2B8AF-A82A-44C4-8ACE-B3900E30AC94}" dt="2023-03-10T10:45:29.322" v="13286" actId="20577"/>
          <ac:spMkLst>
            <pc:docMk/>
            <pc:sldMk cId="3053214848" sldId="277"/>
            <ac:spMk id="13" creationId="{E7B50B3A-133F-FA4D-C075-BA62ED3FA83D}"/>
          </ac:spMkLst>
        </pc:spChg>
        <pc:picChg chg="add mod">
          <ac:chgData name="Nino Philip Ramones" userId="1068934f-e3b4-4e88-ba23-4cb57230c594" providerId="ADAL" clId="{8CB2B8AF-A82A-44C4-8ACE-B3900E30AC94}" dt="2023-03-10T10:42:02.340" v="13072" actId="14100"/>
          <ac:picMkLst>
            <pc:docMk/>
            <pc:sldMk cId="3053214848" sldId="277"/>
            <ac:picMk id="15" creationId="{1EB88930-A639-691E-0FCA-B6C35CBC3F9D}"/>
          </ac:picMkLst>
        </pc:picChg>
      </pc:sldChg>
      <pc:sldChg chg="addSp delSp modSp add mod ord">
        <pc:chgData name="Nino Philip Ramones" userId="1068934f-e3b4-4e88-ba23-4cb57230c594" providerId="ADAL" clId="{8CB2B8AF-A82A-44C4-8ACE-B3900E30AC94}" dt="2023-03-10T12:54:05.880" v="16236" actId="2711"/>
        <pc:sldMkLst>
          <pc:docMk/>
          <pc:sldMk cId="589416536" sldId="278"/>
        </pc:sldMkLst>
        <pc:spChg chg="mod">
          <ac:chgData name="Nino Philip Ramones" userId="1068934f-e3b4-4e88-ba23-4cb57230c594" providerId="ADAL" clId="{8CB2B8AF-A82A-44C4-8ACE-B3900E30AC94}" dt="2023-03-10T12:54:05.880" v="16236" actId="2711"/>
          <ac:spMkLst>
            <pc:docMk/>
            <pc:sldMk cId="589416536" sldId="278"/>
            <ac:spMk id="6" creationId="{1C139C71-43D8-DA15-F46A-8598CDF1F78A}"/>
          </ac:spMkLst>
        </pc:spChg>
        <pc:spChg chg="del">
          <ac:chgData name="Nino Philip Ramones" userId="1068934f-e3b4-4e88-ba23-4cb57230c594" providerId="ADAL" clId="{8CB2B8AF-A82A-44C4-8ACE-B3900E30AC94}" dt="2023-03-10T11:07:11.743" v="14143" actId="478"/>
          <ac:spMkLst>
            <pc:docMk/>
            <pc:sldMk cId="589416536" sldId="278"/>
            <ac:spMk id="19" creationId="{B15A38C8-A65F-65D6-332D-9EFFBC6DCFD8}"/>
          </ac:spMkLst>
        </pc:spChg>
        <pc:spChg chg="del">
          <ac:chgData name="Nino Philip Ramones" userId="1068934f-e3b4-4e88-ba23-4cb57230c594" providerId="ADAL" clId="{8CB2B8AF-A82A-44C4-8ACE-B3900E30AC94}" dt="2023-03-10T11:07:11.743" v="14143" actId="478"/>
          <ac:spMkLst>
            <pc:docMk/>
            <pc:sldMk cId="589416536" sldId="278"/>
            <ac:spMk id="20" creationId="{85806DA9-5C83-EC88-E43F-5DB6AE6FF2BA}"/>
          </ac:spMkLst>
        </pc:spChg>
        <pc:spChg chg="del">
          <ac:chgData name="Nino Philip Ramones" userId="1068934f-e3b4-4e88-ba23-4cb57230c594" providerId="ADAL" clId="{8CB2B8AF-A82A-44C4-8ACE-B3900E30AC94}" dt="2023-03-10T11:07:11.743" v="14143" actId="478"/>
          <ac:spMkLst>
            <pc:docMk/>
            <pc:sldMk cId="589416536" sldId="278"/>
            <ac:spMk id="21" creationId="{CE94F37A-0EDA-4836-9838-2C23E3A7944C}"/>
          </ac:spMkLst>
        </pc:spChg>
        <pc:spChg chg="del">
          <ac:chgData name="Nino Philip Ramones" userId="1068934f-e3b4-4e88-ba23-4cb57230c594" providerId="ADAL" clId="{8CB2B8AF-A82A-44C4-8ACE-B3900E30AC94}" dt="2023-03-10T11:07:11.743" v="14143" actId="478"/>
          <ac:spMkLst>
            <pc:docMk/>
            <pc:sldMk cId="589416536" sldId="278"/>
            <ac:spMk id="22" creationId="{94585FFC-6D2B-E65E-C96F-586156DF9CF5}"/>
          </ac:spMkLst>
        </pc:spChg>
        <pc:spChg chg="del">
          <ac:chgData name="Nino Philip Ramones" userId="1068934f-e3b4-4e88-ba23-4cb57230c594" providerId="ADAL" clId="{8CB2B8AF-A82A-44C4-8ACE-B3900E30AC94}" dt="2023-03-10T11:07:11.743" v="14143" actId="478"/>
          <ac:spMkLst>
            <pc:docMk/>
            <pc:sldMk cId="589416536" sldId="278"/>
            <ac:spMk id="23" creationId="{2E56D393-C2F9-505D-CEDA-39117BC1B0B6}"/>
          </ac:spMkLst>
        </pc:spChg>
        <pc:spChg chg="del">
          <ac:chgData name="Nino Philip Ramones" userId="1068934f-e3b4-4e88-ba23-4cb57230c594" providerId="ADAL" clId="{8CB2B8AF-A82A-44C4-8ACE-B3900E30AC94}" dt="2023-03-10T11:07:11.743" v="14143" actId="478"/>
          <ac:spMkLst>
            <pc:docMk/>
            <pc:sldMk cId="589416536" sldId="278"/>
            <ac:spMk id="24" creationId="{24AE1E7B-C88E-5CE4-E53E-32EB0A2F4CEF}"/>
          </ac:spMkLst>
        </pc:spChg>
        <pc:spChg chg="del">
          <ac:chgData name="Nino Philip Ramones" userId="1068934f-e3b4-4e88-ba23-4cb57230c594" providerId="ADAL" clId="{8CB2B8AF-A82A-44C4-8ACE-B3900E30AC94}" dt="2023-03-10T11:07:11.743" v="14143" actId="478"/>
          <ac:spMkLst>
            <pc:docMk/>
            <pc:sldMk cId="589416536" sldId="278"/>
            <ac:spMk id="25" creationId="{8267DF8C-21E6-FB68-77FD-EFD19737A019}"/>
          </ac:spMkLst>
        </pc:spChg>
        <pc:spChg chg="del mod topLvl">
          <ac:chgData name="Nino Philip Ramones" userId="1068934f-e3b4-4e88-ba23-4cb57230c594" providerId="ADAL" clId="{8CB2B8AF-A82A-44C4-8ACE-B3900E30AC94}" dt="2023-03-10T11:23:09.033" v="14215" actId="478"/>
          <ac:spMkLst>
            <pc:docMk/>
            <pc:sldMk cId="589416536" sldId="278"/>
            <ac:spMk id="26" creationId="{432B6802-D17F-D37F-463C-0092A34841F5}"/>
          </ac:spMkLst>
        </pc:spChg>
        <pc:grpChg chg="add mod">
          <ac:chgData name="Nino Philip Ramones" userId="1068934f-e3b4-4e88-ba23-4cb57230c594" providerId="ADAL" clId="{8CB2B8AF-A82A-44C4-8ACE-B3900E30AC94}" dt="2023-03-10T11:34:30.386" v="15133" actId="1036"/>
          <ac:grpSpMkLst>
            <pc:docMk/>
            <pc:sldMk cId="589416536" sldId="278"/>
            <ac:grpSpMk id="9" creationId="{D8F08FAD-C798-7881-2F7F-E0E15A3C7974}"/>
          </ac:grpSpMkLst>
        </pc:grpChg>
        <pc:grpChg chg="del">
          <ac:chgData name="Nino Philip Ramones" userId="1068934f-e3b4-4e88-ba23-4cb57230c594" providerId="ADAL" clId="{8CB2B8AF-A82A-44C4-8ACE-B3900E30AC94}" dt="2023-03-10T11:07:14.689" v="14144" actId="478"/>
          <ac:grpSpMkLst>
            <pc:docMk/>
            <pc:sldMk cId="589416536" sldId="278"/>
            <ac:grpSpMk id="18" creationId="{7D0A2EEA-2CFC-F682-1F9E-2D17C68AB9F9}"/>
          </ac:grpSpMkLst>
        </pc:grpChg>
        <pc:grpChg chg="del">
          <ac:chgData name="Nino Philip Ramones" userId="1068934f-e3b4-4e88-ba23-4cb57230c594" providerId="ADAL" clId="{8CB2B8AF-A82A-44C4-8ACE-B3900E30AC94}" dt="2023-03-10T11:23:09.033" v="14215" actId="478"/>
          <ac:grpSpMkLst>
            <pc:docMk/>
            <pc:sldMk cId="589416536" sldId="278"/>
            <ac:grpSpMk id="27" creationId="{2526845E-0B01-D685-F863-58009154941E}"/>
          </ac:grpSpMkLst>
        </pc:grpChg>
        <pc:picChg chg="add mod modCrop">
          <ac:chgData name="Nino Philip Ramones" userId="1068934f-e3b4-4e88-ba23-4cb57230c594" providerId="ADAL" clId="{8CB2B8AF-A82A-44C4-8ACE-B3900E30AC94}" dt="2023-03-10T11:34:14.185" v="15122" actId="164"/>
          <ac:picMkLst>
            <pc:docMk/>
            <pc:sldMk cId="589416536" sldId="278"/>
            <ac:picMk id="8" creationId="{D8976520-B2EC-28B0-DDCD-5492B8FB697F}"/>
          </ac:picMkLst>
        </pc:picChg>
        <pc:picChg chg="mod topLvl modCrop">
          <ac:chgData name="Nino Philip Ramones" userId="1068934f-e3b4-4e88-ba23-4cb57230c594" providerId="ADAL" clId="{8CB2B8AF-A82A-44C4-8ACE-B3900E30AC94}" dt="2023-03-10T11:34:14.185" v="15122" actId="164"/>
          <ac:picMkLst>
            <pc:docMk/>
            <pc:sldMk cId="589416536" sldId="278"/>
            <ac:picMk id="15" creationId="{24DA3179-8C0A-2F5F-13EE-1192022EB930}"/>
          </ac:picMkLst>
        </pc:picChg>
        <pc:picChg chg="del">
          <ac:chgData name="Nino Philip Ramones" userId="1068934f-e3b4-4e88-ba23-4cb57230c594" providerId="ADAL" clId="{8CB2B8AF-A82A-44C4-8ACE-B3900E30AC94}" dt="2023-03-10T11:07:14.689" v="14144" actId="478"/>
          <ac:picMkLst>
            <pc:docMk/>
            <pc:sldMk cId="589416536" sldId="278"/>
            <ac:picMk id="17" creationId="{2BD66BC6-F8E9-B5A2-8CCB-6F110FA6E4D0}"/>
          </ac:picMkLst>
        </pc:picChg>
      </pc:sldChg>
      <pc:sldChg chg="addSp delSp modSp add mod ord">
        <pc:chgData name="Nino Philip Ramones" userId="1068934f-e3b4-4e88-ba23-4cb57230c594" providerId="ADAL" clId="{8CB2B8AF-A82A-44C4-8ACE-B3900E30AC94}" dt="2023-03-10T12:58:27.943" v="16430" actId="2711"/>
        <pc:sldMkLst>
          <pc:docMk/>
          <pc:sldMk cId="2668961407" sldId="279"/>
        </pc:sldMkLst>
        <pc:spChg chg="mod">
          <ac:chgData name="Nino Philip Ramones" userId="1068934f-e3b4-4e88-ba23-4cb57230c594" providerId="ADAL" clId="{8CB2B8AF-A82A-44C4-8ACE-B3900E30AC94}" dt="2023-03-10T12:57:49.213" v="16427" actId="2711"/>
          <ac:spMkLst>
            <pc:docMk/>
            <pc:sldMk cId="2668961407" sldId="279"/>
            <ac:spMk id="6" creationId="{1C139C71-43D8-DA15-F46A-8598CDF1F78A}"/>
          </ac:spMkLst>
        </pc:spChg>
        <pc:spChg chg="mod">
          <ac:chgData name="Nino Philip Ramones" userId="1068934f-e3b4-4e88-ba23-4cb57230c594" providerId="ADAL" clId="{8CB2B8AF-A82A-44C4-8ACE-B3900E30AC94}" dt="2023-03-10T11:36:55.330" v="15152" actId="20577"/>
          <ac:spMkLst>
            <pc:docMk/>
            <pc:sldMk cId="2668961407" sldId="279"/>
            <ac:spMk id="8" creationId="{32B64BE8-E37B-9676-4EB5-17CAABB97627}"/>
          </ac:spMkLst>
        </pc:spChg>
        <pc:spChg chg="mod">
          <ac:chgData name="Nino Philip Ramones" userId="1068934f-e3b4-4e88-ba23-4cb57230c594" providerId="ADAL" clId="{8CB2B8AF-A82A-44C4-8ACE-B3900E30AC94}" dt="2023-03-10T11:37:29.142" v="15164" actId="20577"/>
          <ac:spMkLst>
            <pc:docMk/>
            <pc:sldMk cId="2668961407" sldId="279"/>
            <ac:spMk id="13" creationId="{E7B50B3A-133F-FA4D-C075-BA62ED3FA83D}"/>
          </ac:spMkLst>
        </pc:spChg>
        <pc:spChg chg="add mod">
          <ac:chgData name="Nino Philip Ramones" userId="1068934f-e3b4-4e88-ba23-4cb57230c594" providerId="ADAL" clId="{8CB2B8AF-A82A-44C4-8ACE-B3900E30AC94}" dt="2023-03-10T12:58:07.637" v="16428" actId="1582"/>
          <ac:spMkLst>
            <pc:docMk/>
            <pc:sldMk cId="2668961407" sldId="279"/>
            <ac:spMk id="17" creationId="{D6CD9F27-3726-A4CE-B72A-5491ED86E631}"/>
          </ac:spMkLst>
        </pc:spChg>
        <pc:spChg chg="add mod">
          <ac:chgData name="Nino Philip Ramones" userId="1068934f-e3b4-4e88-ba23-4cb57230c594" providerId="ADAL" clId="{8CB2B8AF-A82A-44C4-8ACE-B3900E30AC94}" dt="2023-03-10T12:58:27.943" v="16430" actId="2711"/>
          <ac:spMkLst>
            <pc:docMk/>
            <pc:sldMk cId="2668961407" sldId="279"/>
            <ac:spMk id="18" creationId="{AF367E45-8898-6A0D-8E8D-3F31A44D3CA9}"/>
          </ac:spMkLst>
        </pc:spChg>
        <pc:picChg chg="del">
          <ac:chgData name="Nino Philip Ramones" userId="1068934f-e3b4-4e88-ba23-4cb57230c594" providerId="ADAL" clId="{8CB2B8AF-A82A-44C4-8ACE-B3900E30AC94}" dt="2023-03-10T11:36:58.363" v="15153" actId="478"/>
          <ac:picMkLst>
            <pc:docMk/>
            <pc:sldMk cId="2668961407" sldId="279"/>
            <ac:picMk id="15" creationId="{1EB88930-A639-691E-0FCA-B6C35CBC3F9D}"/>
          </ac:picMkLst>
        </pc:picChg>
        <pc:picChg chg="add mod">
          <ac:chgData name="Nino Philip Ramones" userId="1068934f-e3b4-4e88-ba23-4cb57230c594" providerId="ADAL" clId="{8CB2B8AF-A82A-44C4-8ACE-B3900E30AC94}" dt="2023-03-10T11:37:25.304" v="15158" actId="14100"/>
          <ac:picMkLst>
            <pc:docMk/>
            <pc:sldMk cId="2668961407" sldId="279"/>
            <ac:picMk id="16" creationId="{AC1DEE82-940E-2615-BE26-3E0B6618064F}"/>
          </ac:picMkLst>
        </pc:picChg>
      </pc:sldChg>
      <pc:sldChg chg="addSp delSp modSp add mod ord">
        <pc:chgData name="Nino Philip Ramones" userId="1068934f-e3b4-4e88-ba23-4cb57230c594" providerId="ADAL" clId="{8CB2B8AF-A82A-44C4-8ACE-B3900E30AC94}" dt="2023-03-10T13:16:43.734" v="17198" actId="255"/>
        <pc:sldMkLst>
          <pc:docMk/>
          <pc:sldMk cId="3713819476" sldId="280"/>
        </pc:sldMkLst>
        <pc:spChg chg="mod">
          <ac:chgData name="Nino Philip Ramones" userId="1068934f-e3b4-4e88-ba23-4cb57230c594" providerId="ADAL" clId="{8CB2B8AF-A82A-44C4-8ACE-B3900E30AC94}" dt="2023-03-10T13:16:43.734" v="17198" actId="255"/>
          <ac:spMkLst>
            <pc:docMk/>
            <pc:sldMk cId="3713819476" sldId="280"/>
            <ac:spMk id="6" creationId="{1C139C71-43D8-DA15-F46A-8598CDF1F78A}"/>
          </ac:spMkLst>
        </pc:spChg>
        <pc:grpChg chg="del">
          <ac:chgData name="Nino Philip Ramones" userId="1068934f-e3b4-4e88-ba23-4cb57230c594" providerId="ADAL" clId="{8CB2B8AF-A82A-44C4-8ACE-B3900E30AC94}" dt="2023-03-10T12:58:54.126" v="16434" actId="478"/>
          <ac:grpSpMkLst>
            <pc:docMk/>
            <pc:sldMk cId="3713819476" sldId="280"/>
            <ac:grpSpMk id="9" creationId="{D8F08FAD-C798-7881-2F7F-E0E15A3C7974}"/>
          </ac:grpSpMkLst>
        </pc:grpChg>
        <pc:picChg chg="del topLvl">
          <ac:chgData name="Nino Philip Ramones" userId="1068934f-e3b4-4e88-ba23-4cb57230c594" providerId="ADAL" clId="{8CB2B8AF-A82A-44C4-8ACE-B3900E30AC94}" dt="2023-03-10T12:58:54.126" v="16434" actId="478"/>
          <ac:picMkLst>
            <pc:docMk/>
            <pc:sldMk cId="3713819476" sldId="280"/>
            <ac:picMk id="8" creationId="{D8976520-B2EC-28B0-DDCD-5492B8FB697F}"/>
          </ac:picMkLst>
        </pc:picChg>
        <pc:picChg chg="add mod modCrop">
          <ac:chgData name="Nino Philip Ramones" userId="1068934f-e3b4-4e88-ba23-4cb57230c594" providerId="ADAL" clId="{8CB2B8AF-A82A-44C4-8ACE-B3900E30AC94}" dt="2023-03-10T13:06:19.063" v="16503" actId="1076"/>
          <ac:picMkLst>
            <pc:docMk/>
            <pc:sldMk cId="3713819476" sldId="280"/>
            <ac:picMk id="10" creationId="{2EAB68FA-8686-0460-F630-6BD6B0D44DE3}"/>
          </ac:picMkLst>
        </pc:picChg>
        <pc:picChg chg="topLvl">
          <ac:chgData name="Nino Philip Ramones" userId="1068934f-e3b4-4e88-ba23-4cb57230c594" providerId="ADAL" clId="{8CB2B8AF-A82A-44C4-8ACE-B3900E30AC94}" dt="2023-03-10T12:58:54.126" v="16434" actId="478"/>
          <ac:picMkLst>
            <pc:docMk/>
            <pc:sldMk cId="3713819476" sldId="280"/>
            <ac:picMk id="15" creationId="{24DA3179-8C0A-2F5F-13EE-1192022EB930}"/>
          </ac:picMkLst>
        </pc:picChg>
      </pc:sldChg>
      <pc:sldChg chg="addSp delSp modSp add mod ord">
        <pc:chgData name="Nino Philip Ramones" userId="1068934f-e3b4-4e88-ba23-4cb57230c594" providerId="ADAL" clId="{8CB2B8AF-A82A-44C4-8ACE-B3900E30AC94}" dt="2023-03-10T13:57:49.949" v="20018" actId="2711"/>
        <pc:sldMkLst>
          <pc:docMk/>
          <pc:sldMk cId="3042634148" sldId="281"/>
        </pc:sldMkLst>
        <pc:spChg chg="mod">
          <ac:chgData name="Nino Philip Ramones" userId="1068934f-e3b4-4e88-ba23-4cb57230c594" providerId="ADAL" clId="{8CB2B8AF-A82A-44C4-8ACE-B3900E30AC94}" dt="2023-03-10T13:57:49.949" v="20018" actId="2711"/>
          <ac:spMkLst>
            <pc:docMk/>
            <pc:sldMk cId="3042634148" sldId="281"/>
            <ac:spMk id="6" creationId="{1C139C71-43D8-DA15-F46A-8598CDF1F78A}"/>
          </ac:spMkLst>
        </pc:spChg>
        <pc:spChg chg="add del mod">
          <ac:chgData name="Nino Philip Ramones" userId="1068934f-e3b4-4e88-ba23-4cb57230c594" providerId="ADAL" clId="{8CB2B8AF-A82A-44C4-8ACE-B3900E30AC94}" dt="2023-03-10T13:37:20.150" v="18961" actId="478"/>
          <ac:spMkLst>
            <pc:docMk/>
            <pc:sldMk cId="3042634148" sldId="281"/>
            <ac:spMk id="7" creationId="{7110FBF5-AA77-08B7-6F54-8C1C6143277D}"/>
          </ac:spMkLst>
        </pc:spChg>
        <pc:spChg chg="mod">
          <ac:chgData name="Nino Philip Ramones" userId="1068934f-e3b4-4e88-ba23-4cb57230c594" providerId="ADAL" clId="{8CB2B8AF-A82A-44C4-8ACE-B3900E30AC94}" dt="2023-03-10T13:19:13.682" v="17212" actId="20577"/>
          <ac:spMkLst>
            <pc:docMk/>
            <pc:sldMk cId="3042634148" sldId="281"/>
            <ac:spMk id="8" creationId="{32B64BE8-E37B-9676-4EB5-17CAABB97627}"/>
          </ac:spMkLst>
        </pc:spChg>
        <pc:spChg chg="mod">
          <ac:chgData name="Nino Philip Ramones" userId="1068934f-e3b4-4e88-ba23-4cb57230c594" providerId="ADAL" clId="{8CB2B8AF-A82A-44C4-8ACE-B3900E30AC94}" dt="2023-03-10T13:38:56.699" v="18971"/>
          <ac:spMkLst>
            <pc:docMk/>
            <pc:sldMk cId="3042634148" sldId="281"/>
            <ac:spMk id="11" creationId="{989542B2-3AB0-8C8A-7BA3-D16F4CE19DA4}"/>
          </ac:spMkLst>
        </pc:spChg>
        <pc:spChg chg="mod">
          <ac:chgData name="Nino Philip Ramones" userId="1068934f-e3b4-4e88-ba23-4cb57230c594" providerId="ADAL" clId="{8CB2B8AF-A82A-44C4-8ACE-B3900E30AC94}" dt="2023-03-10T13:38:56.699" v="18971"/>
          <ac:spMkLst>
            <pc:docMk/>
            <pc:sldMk cId="3042634148" sldId="281"/>
            <ac:spMk id="12" creationId="{F60EFD14-C1EC-FEB6-750B-630972B10642}"/>
          </ac:spMkLst>
        </pc:spChg>
        <pc:spChg chg="mod">
          <ac:chgData name="Nino Philip Ramones" userId="1068934f-e3b4-4e88-ba23-4cb57230c594" providerId="ADAL" clId="{8CB2B8AF-A82A-44C4-8ACE-B3900E30AC94}" dt="2023-03-10T13:38:56.699" v="18971"/>
          <ac:spMkLst>
            <pc:docMk/>
            <pc:sldMk cId="3042634148" sldId="281"/>
            <ac:spMk id="13" creationId="{FBE9D28C-5B33-8ADD-EA30-BC5329219943}"/>
          </ac:spMkLst>
        </pc:spChg>
        <pc:spChg chg="mod">
          <ac:chgData name="Nino Philip Ramones" userId="1068934f-e3b4-4e88-ba23-4cb57230c594" providerId="ADAL" clId="{8CB2B8AF-A82A-44C4-8ACE-B3900E30AC94}" dt="2023-03-10T13:38:56.699" v="18971"/>
          <ac:spMkLst>
            <pc:docMk/>
            <pc:sldMk cId="3042634148" sldId="281"/>
            <ac:spMk id="14" creationId="{BC1A3F43-E439-C1CA-165F-1033777C0044}"/>
          </ac:spMkLst>
        </pc:spChg>
        <pc:grpChg chg="add mod">
          <ac:chgData name="Nino Philip Ramones" userId="1068934f-e3b4-4e88-ba23-4cb57230c594" providerId="ADAL" clId="{8CB2B8AF-A82A-44C4-8ACE-B3900E30AC94}" dt="2023-03-10T13:40:57.950" v="18982" actId="1076"/>
          <ac:grpSpMkLst>
            <pc:docMk/>
            <pc:sldMk cId="3042634148" sldId="281"/>
            <ac:grpSpMk id="10" creationId="{11036F8C-35FC-48A0-B58D-493ECF2FD630}"/>
          </ac:grpSpMkLst>
        </pc:grpChg>
        <pc:grpChg chg="del">
          <ac:chgData name="Nino Philip Ramones" userId="1068934f-e3b4-4e88-ba23-4cb57230c594" providerId="ADAL" clId="{8CB2B8AF-A82A-44C4-8ACE-B3900E30AC94}" dt="2023-03-10T13:19:08.115" v="17202" actId="478"/>
          <ac:grpSpMkLst>
            <pc:docMk/>
            <pc:sldMk cId="3042634148" sldId="281"/>
            <ac:grpSpMk id="33" creationId="{AD4707F5-6FE1-FEA7-D4DA-F7E1D4A0C644}"/>
          </ac:grpSpMkLst>
        </pc:grpChg>
        <pc:picChg chg="add del mod">
          <ac:chgData name="Nino Philip Ramones" userId="1068934f-e3b4-4e88-ba23-4cb57230c594" providerId="ADAL" clId="{8CB2B8AF-A82A-44C4-8ACE-B3900E30AC94}" dt="2023-03-10T13:38:44.807" v="18970" actId="478"/>
          <ac:picMkLst>
            <pc:docMk/>
            <pc:sldMk cId="3042634148" sldId="281"/>
            <ac:picMk id="9" creationId="{608A8B33-7E0B-BAE4-02D2-8084C0F842B9}"/>
          </ac:picMkLst>
        </pc:picChg>
      </pc:sldChg>
      <pc:sldChg chg="addSp modSp add mod">
        <pc:chgData name="Nino Philip Ramones" userId="1068934f-e3b4-4e88-ba23-4cb57230c594" providerId="ADAL" clId="{8CB2B8AF-A82A-44C4-8ACE-B3900E30AC94}" dt="2023-03-10T14:07:16.080" v="20121" actId="1076"/>
        <pc:sldMkLst>
          <pc:docMk/>
          <pc:sldMk cId="2124879564" sldId="282"/>
        </pc:sldMkLst>
        <pc:spChg chg="mod">
          <ac:chgData name="Nino Philip Ramones" userId="1068934f-e3b4-4e88-ba23-4cb57230c594" providerId="ADAL" clId="{8CB2B8AF-A82A-44C4-8ACE-B3900E30AC94}" dt="2023-03-10T14:06:29.859" v="20106" actId="1035"/>
          <ac:spMkLst>
            <pc:docMk/>
            <pc:sldMk cId="2124879564" sldId="282"/>
            <ac:spMk id="6" creationId="{1C139C71-43D8-DA15-F46A-8598CDF1F78A}"/>
          </ac:spMkLst>
        </pc:spChg>
        <pc:spChg chg="add mod">
          <ac:chgData name="Nino Philip Ramones" userId="1068934f-e3b4-4e88-ba23-4cb57230c594" providerId="ADAL" clId="{8CB2B8AF-A82A-44C4-8ACE-B3900E30AC94}" dt="2023-03-10T14:06:36.098" v="20114" actId="1036"/>
          <ac:spMkLst>
            <pc:docMk/>
            <pc:sldMk cId="2124879564" sldId="282"/>
            <ac:spMk id="7" creationId="{371E6B4D-82A7-5E51-F870-CD5CB44F69BE}"/>
          </ac:spMkLst>
        </pc:spChg>
        <pc:spChg chg="mod">
          <ac:chgData name="Nino Philip Ramones" userId="1068934f-e3b4-4e88-ba23-4cb57230c594" providerId="ADAL" clId="{8CB2B8AF-A82A-44C4-8ACE-B3900E30AC94}" dt="2023-03-10T13:41:58.907" v="19032" actId="20577"/>
          <ac:spMkLst>
            <pc:docMk/>
            <pc:sldMk cId="2124879564" sldId="282"/>
            <ac:spMk id="8" creationId="{32B64BE8-E37B-9676-4EB5-17CAABB97627}"/>
          </ac:spMkLst>
        </pc:spChg>
        <pc:spChg chg="add mod">
          <ac:chgData name="Nino Philip Ramones" userId="1068934f-e3b4-4e88-ba23-4cb57230c594" providerId="ADAL" clId="{8CB2B8AF-A82A-44C4-8ACE-B3900E30AC94}" dt="2023-03-10T14:06:36.098" v="20114" actId="1036"/>
          <ac:spMkLst>
            <pc:docMk/>
            <pc:sldMk cId="2124879564" sldId="282"/>
            <ac:spMk id="9" creationId="{5A8CE56E-616D-7AEA-3FD6-3C2C4ED2E77D}"/>
          </ac:spMkLst>
        </pc:spChg>
        <pc:spChg chg="add mod">
          <ac:chgData name="Nino Philip Ramones" userId="1068934f-e3b4-4e88-ba23-4cb57230c594" providerId="ADAL" clId="{8CB2B8AF-A82A-44C4-8ACE-B3900E30AC94}" dt="2023-03-10T14:06:53.523" v="20115" actId="1076"/>
          <ac:spMkLst>
            <pc:docMk/>
            <pc:sldMk cId="2124879564" sldId="282"/>
            <ac:spMk id="15" creationId="{B7016611-C19B-F981-0493-1C1AAFFC517B}"/>
          </ac:spMkLst>
        </pc:spChg>
        <pc:spChg chg="add mod">
          <ac:chgData name="Nino Philip Ramones" userId="1068934f-e3b4-4e88-ba23-4cb57230c594" providerId="ADAL" clId="{8CB2B8AF-A82A-44C4-8ACE-B3900E30AC94}" dt="2023-03-10T14:07:16.080" v="20121" actId="1076"/>
          <ac:spMkLst>
            <pc:docMk/>
            <pc:sldMk cId="2124879564" sldId="282"/>
            <ac:spMk id="16" creationId="{93640B3D-36FC-1768-2FB8-1BFEB1323F57}"/>
          </ac:spMkLst>
        </pc:spChg>
      </pc:sldChg>
    </pc:docChg>
  </pc:docChgLst>
</pc:chgInfo>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sv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39"/>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39"/>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1"/>
            <a:ext cx="58293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1535113"/>
            <a:ext cx="303014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174875"/>
            <a:ext cx="303014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1535113"/>
            <a:ext cx="303133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174875"/>
            <a:ext cx="303133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273050"/>
            <a:ext cx="2256235"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273051"/>
            <a:ext cx="38338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435101"/>
            <a:ext cx="2256235"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1"/>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1"/>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3/24/2023</a:t>
            </a:fld>
            <a:endParaRPr lang="en-US"/>
          </a:p>
        </p:txBody>
      </p:sp>
      <p:sp>
        <p:nvSpPr>
          <p:cNvPr id="5" name="Footer Placeholder 4"/>
          <p:cNvSpPr>
            <a:spLocks noGrp="1"/>
          </p:cNvSpPr>
          <p:nvPr>
            <p:ph type="ftr" sz="quarter" idx="3"/>
          </p:nvPr>
        </p:nvSpPr>
        <p:spPr>
          <a:xfrm>
            <a:off x="2343150" y="6356351"/>
            <a:ext cx="21717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1"/>
            <a:ext cx="1600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2.png"/><Relationship Id="rId10" Type="http://schemas.openxmlformats.org/officeDocument/2006/relationships/hyperlink" Target="https://creativecommons.org/licenses/by-nc-nd/3.0/" TargetMode="External"/><Relationship Id="rId4" Type="http://schemas.openxmlformats.org/officeDocument/2006/relationships/hyperlink" Target="https://www.flickr.com/photos/dkeyjon/1831743577" TargetMode="External"/><Relationship Id="rId9" Type="http://schemas.openxmlformats.org/officeDocument/2006/relationships/hyperlink" Target="https://github.com/npcrmns/App-Physics-157/tree/mai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 Target="slide4.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se7entyse7en.dev/posts/understanding-image-histograms-with-opencv/" TargetMode="External"/><Relationship Id="rId2" Type="http://schemas.openxmlformats.org/officeDocument/2006/relationships/hyperlink" Target="https://datacarpentry.org/image-processing/05-creating-histograms/" TargetMode="External"/><Relationship Id="rId1" Type="http://schemas.openxmlformats.org/officeDocument/2006/relationships/slideLayout" Target="../slideLayouts/slideLayout7.xml"/><Relationship Id="rId5" Type="http://schemas.openxmlformats.org/officeDocument/2006/relationships/hyperlink" Target="https://github.com/npcrmns/App-Physics-157/tree/main" TargetMode="External"/><Relationship Id="rId4" Type="http://schemas.openxmlformats.org/officeDocument/2006/relationships/hyperlink" Target="https://mattmaulion.medium.com/white-balancing-an-enhancement-technique-in-image-processing-8dd773c69f6#:~:text=The%20gray%2Dworld%20algorithm%20is,the%20color%20of%20the%20ligh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A picture containing blurry, laser&#10;&#10;Description automatically generated">
            <a:extLst>
              <a:ext uri="{FF2B5EF4-FFF2-40B4-BE49-F238E27FC236}">
                <a16:creationId xmlns:a16="http://schemas.microsoft.com/office/drawing/2014/main" id="{81AFE020-EE52-028A-F1B3-5B309C216182}"/>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Effect>
                      <a14:colorTemperature colorTemp="112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457998" y="1664399"/>
            <a:ext cx="3496000" cy="2252782"/>
          </a:xfrm>
          <a:prstGeom prst="rect">
            <a:avLst/>
          </a:prstGeom>
        </p:spPr>
      </p:pic>
      <p:pic>
        <p:nvPicPr>
          <p:cNvPr id="22" name="Picture 21" descr="Abstract light trails against black background">
            <a:extLst>
              <a:ext uri="{FF2B5EF4-FFF2-40B4-BE49-F238E27FC236}">
                <a16:creationId xmlns:a16="http://schemas.microsoft.com/office/drawing/2014/main" id="{78BD71C9-8DBA-4643-5373-D7DE98BFDA6C}"/>
              </a:ext>
            </a:extLst>
          </p:cNvPr>
          <p:cNvPicPr>
            <a:picLocks noChangeAspect="1"/>
          </p:cNvPicPr>
          <p:nvPr/>
        </p:nvPicPr>
        <p:blipFill>
          <a:blip r:embed="rId5">
            <a:extLst>
              <a:ext uri="{BEBA8EAE-BF5A-486C-A8C5-ECC9F3942E4B}">
                <a14:imgProps xmlns:a14="http://schemas.microsoft.com/office/drawing/2010/main">
                  <a14:imgLayer r:embed="rId6">
                    <a14:imgEffect>
                      <a14:artisticFilmGrain/>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9452356" y="4211829"/>
            <a:ext cx="3514341" cy="2349181"/>
          </a:xfrm>
          <a:prstGeom prst="rect">
            <a:avLst/>
          </a:prstGeom>
        </p:spPr>
      </p:pic>
      <p:pic>
        <p:nvPicPr>
          <p:cNvPr id="11" name="Picture 10" descr="Abstract image of vibrant red light trails">
            <a:extLst>
              <a:ext uri="{FF2B5EF4-FFF2-40B4-BE49-F238E27FC236}">
                <a16:creationId xmlns:a16="http://schemas.microsoft.com/office/drawing/2014/main" id="{94AB2FB8-E06C-C5DA-5702-4F166E1B0AD4}"/>
              </a:ext>
            </a:extLst>
          </p:cNvPr>
          <p:cNvPicPr>
            <a:picLocks noChangeAspect="1"/>
          </p:cNvPicPr>
          <p:nvPr/>
        </p:nvPicPr>
        <p:blipFill>
          <a:blip r:embed="rId7">
            <a:extLst>
              <a:ext uri="{BEBA8EAE-BF5A-486C-A8C5-ECC9F3942E4B}">
                <a14:imgProps xmlns:a14="http://schemas.microsoft.com/office/drawing/2010/main">
                  <a14:imgLayer r:embed="rId8">
                    <a14:imgEffect>
                      <a14:artisticFilmGrain/>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9485013" y="6855656"/>
            <a:ext cx="3480247" cy="2484434"/>
          </a:xfrm>
          <a:prstGeom prst="rect">
            <a:avLst/>
          </a:prstGeom>
        </p:spPr>
      </p:pic>
      <p:grpSp>
        <p:nvGrpSpPr>
          <p:cNvPr id="12" name="Group 11">
            <a:extLst>
              <a:ext uri="{FF2B5EF4-FFF2-40B4-BE49-F238E27FC236}">
                <a16:creationId xmlns:a16="http://schemas.microsoft.com/office/drawing/2014/main" id="{07699CFC-7A58-2145-8E32-6E15C1AF33F9}"/>
              </a:ext>
            </a:extLst>
          </p:cNvPr>
          <p:cNvGrpSpPr/>
          <p:nvPr/>
        </p:nvGrpSpPr>
        <p:grpSpPr>
          <a:xfrm>
            <a:off x="685800" y="463800"/>
            <a:ext cx="12344400" cy="412500"/>
            <a:chOff x="685800" y="463800"/>
            <a:chExt cx="12344400" cy="412500"/>
          </a:xfrm>
        </p:grpSpPr>
        <p:cxnSp>
          <p:nvCxnSpPr>
            <p:cNvPr id="6" name="Straight Connector 5">
              <a:extLst>
                <a:ext uri="{FF2B5EF4-FFF2-40B4-BE49-F238E27FC236}">
                  <a16:creationId xmlns:a16="http://schemas.microsoft.com/office/drawing/2014/main" id="{735F7B69-A8BE-EF31-2E30-C81F98549A6B}"/>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32E140-99B1-66F0-387B-DA3F1BEB36F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C3CE4A8C-C748-4278-6175-7B615D2C5720}"/>
                </a:ext>
              </a:extLst>
            </p:cNvPr>
            <p:cNvSpPr txBox="1"/>
            <p:nvPr/>
          </p:nvSpPr>
          <p:spPr>
            <a:xfrm>
              <a:off x="7160708" y="463800"/>
              <a:ext cx="5869492"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COMPUTATIONAL ANALYSIS AND MODELLIN</a:t>
              </a:r>
              <a:r>
                <a:rPr lang="en-US" sz="1600" dirty="0">
                  <a:solidFill>
                    <a:schemeClr val="tx1">
                      <a:lumMod val="85000"/>
                      <a:lumOff val="15000"/>
                    </a:schemeClr>
                  </a:solidFill>
                  <a:latin typeface="Aileron Regular" panose="020B0604020202020204" charset="0"/>
                </a:rPr>
                <a:t>G</a:t>
              </a:r>
            </a:p>
          </p:txBody>
        </p:sp>
      </p:grpSp>
      <p:sp>
        <p:nvSpPr>
          <p:cNvPr id="14" name="TextBox 13">
            <a:extLst>
              <a:ext uri="{FF2B5EF4-FFF2-40B4-BE49-F238E27FC236}">
                <a16:creationId xmlns:a16="http://schemas.microsoft.com/office/drawing/2014/main" id="{86CD694D-7914-A6C9-97B8-2823F7984CDE}"/>
              </a:ext>
            </a:extLst>
          </p:cNvPr>
          <p:cNvSpPr txBox="1"/>
          <p:nvPr/>
        </p:nvSpPr>
        <p:spPr>
          <a:xfrm>
            <a:off x="685800" y="2247900"/>
            <a:ext cx="8407400" cy="2631490"/>
          </a:xfrm>
          <a:prstGeom prst="rect">
            <a:avLst/>
          </a:prstGeom>
          <a:noFill/>
        </p:spPr>
        <p:txBody>
          <a:bodyPr wrap="square" rtlCol="0">
            <a:spAutoFit/>
          </a:bodyPr>
          <a:lstStyle/>
          <a:p>
            <a:r>
              <a:rPr lang="en-US" sz="5400" dirty="0">
                <a:solidFill>
                  <a:schemeClr val="tx1">
                    <a:lumMod val="85000"/>
                    <a:lumOff val="15000"/>
                  </a:schemeClr>
                </a:solidFill>
                <a:latin typeface="Altero" panose="00000500000000000000" pitchFamily="50" charset="0"/>
              </a:rPr>
              <a:t>FOURIER TRANSFORM MODEL OF </a:t>
            </a:r>
          </a:p>
          <a:p>
            <a:r>
              <a:rPr lang="en-US" sz="5400" dirty="0">
                <a:solidFill>
                  <a:schemeClr val="tx1">
                    <a:lumMod val="85000"/>
                    <a:lumOff val="15000"/>
                  </a:schemeClr>
                </a:solidFill>
                <a:latin typeface="Altero" panose="00000500000000000000" pitchFamily="50" charset="0"/>
              </a:rPr>
              <a:t>IMAGE FORMATION</a:t>
            </a:r>
          </a:p>
        </p:txBody>
      </p:sp>
      <p:sp>
        <p:nvSpPr>
          <p:cNvPr id="15" name="TextBox 14">
            <a:extLst>
              <a:ext uri="{FF2B5EF4-FFF2-40B4-BE49-F238E27FC236}">
                <a16:creationId xmlns:a16="http://schemas.microsoft.com/office/drawing/2014/main" id="{CB5AF6EE-76A6-CA9D-0627-29C15279BDC6}"/>
              </a:ext>
            </a:extLst>
          </p:cNvPr>
          <p:cNvSpPr txBox="1"/>
          <p:nvPr/>
        </p:nvSpPr>
        <p:spPr>
          <a:xfrm>
            <a:off x="762000" y="5163023"/>
            <a:ext cx="6379760" cy="369332"/>
          </a:xfrm>
          <a:prstGeom prst="rect">
            <a:avLst/>
          </a:prstGeom>
          <a:noFill/>
        </p:spPr>
        <p:txBody>
          <a:bodyPr wrap="none" rtlCol="0">
            <a:spAutoFit/>
          </a:bodyPr>
          <a:lstStyle/>
          <a:p>
            <a:r>
              <a:rPr lang="en-US" spc="300" dirty="0">
                <a:solidFill>
                  <a:schemeClr val="tx1">
                    <a:lumMod val="85000"/>
                    <a:lumOff val="15000"/>
                  </a:schemeClr>
                </a:solidFill>
                <a:latin typeface="Aileron Regular" panose="020B0604020202020204" charset="0"/>
              </a:rPr>
              <a:t>IMAGE AND VIDEO PROCESSING – MODULE 1</a:t>
            </a:r>
            <a:endParaRPr lang="en-US" dirty="0">
              <a:solidFill>
                <a:schemeClr val="tx1">
                  <a:lumMod val="85000"/>
                  <a:lumOff val="15000"/>
                </a:schemeClr>
              </a:solidFill>
              <a:latin typeface="Aileron Regular" panose="020B0604020202020204" charset="0"/>
            </a:endParaRPr>
          </a:p>
        </p:txBody>
      </p:sp>
      <p:grpSp>
        <p:nvGrpSpPr>
          <p:cNvPr id="13" name="Group 12">
            <a:extLst>
              <a:ext uri="{FF2B5EF4-FFF2-40B4-BE49-F238E27FC236}">
                <a16:creationId xmlns:a16="http://schemas.microsoft.com/office/drawing/2014/main" id="{B360185C-2621-71F6-4361-089DB6F49F2E}"/>
              </a:ext>
            </a:extLst>
          </p:cNvPr>
          <p:cNvGrpSpPr/>
          <p:nvPr/>
        </p:nvGrpSpPr>
        <p:grpSpPr>
          <a:xfrm>
            <a:off x="762000" y="7617503"/>
            <a:ext cx="3794629" cy="960741"/>
            <a:chOff x="1981200" y="7306959"/>
            <a:chExt cx="3794629" cy="960741"/>
          </a:xfrm>
        </p:grpSpPr>
        <p:sp>
          <p:nvSpPr>
            <p:cNvPr id="5" name="TextBox 4">
              <a:extLst>
                <a:ext uri="{FF2B5EF4-FFF2-40B4-BE49-F238E27FC236}">
                  <a16:creationId xmlns:a16="http://schemas.microsoft.com/office/drawing/2014/main" id="{66F1CCDF-B716-EE41-D774-E2F4B66961FF}"/>
                </a:ext>
              </a:extLst>
            </p:cNvPr>
            <p:cNvSpPr txBox="1"/>
            <p:nvPr/>
          </p:nvSpPr>
          <p:spPr>
            <a:xfrm>
              <a:off x="1981200" y="7306959"/>
              <a:ext cx="379462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NINO PHILIP RAMONES | </a:t>
              </a:r>
              <a:r>
                <a:rPr lang="en-US" sz="1600" spc="150" dirty="0">
                  <a:solidFill>
                    <a:schemeClr val="tx1">
                      <a:lumMod val="85000"/>
                      <a:lumOff val="15000"/>
                    </a:schemeClr>
                  </a:solidFill>
                  <a:latin typeface="Aileron" panose="00000500000000000000" pitchFamily="50" charset="0"/>
                  <a:hlinkClick r:id="rId9"/>
                </a:rPr>
                <a:t>GITHUB</a:t>
              </a:r>
              <a:endParaRPr lang="en-US" sz="1600" spc="150" dirty="0">
                <a:solidFill>
                  <a:schemeClr val="tx1">
                    <a:lumMod val="85000"/>
                    <a:lumOff val="15000"/>
                  </a:schemeClr>
                </a:solidFill>
                <a:latin typeface="Aileron" panose="00000500000000000000" pitchFamily="50" charset="0"/>
              </a:endParaRPr>
            </a:p>
          </p:txBody>
        </p:sp>
        <p:sp>
          <p:nvSpPr>
            <p:cNvPr id="7" name="TextBox 6">
              <a:extLst>
                <a:ext uri="{FF2B5EF4-FFF2-40B4-BE49-F238E27FC236}">
                  <a16:creationId xmlns:a16="http://schemas.microsoft.com/office/drawing/2014/main" id="{6B72DE43-392E-1E96-6154-9679D0A39ACC}"/>
                </a:ext>
              </a:extLst>
            </p:cNvPr>
            <p:cNvSpPr txBox="1"/>
            <p:nvPr/>
          </p:nvSpPr>
          <p:spPr>
            <a:xfrm>
              <a:off x="1981200" y="7618052"/>
              <a:ext cx="1752403" cy="338554"/>
            </a:xfrm>
            <a:prstGeom prst="rect">
              <a:avLst/>
            </a:prstGeom>
            <a:noFill/>
          </p:spPr>
          <p:txBody>
            <a:bodyPr wrap="none" rtlCol="0">
              <a:spAutoFit/>
            </a:bodyPr>
            <a:lstStyle/>
            <a:p>
              <a:r>
                <a:rPr lang="en-US" sz="1600" spc="150" dirty="0">
                  <a:solidFill>
                    <a:schemeClr val="tx1">
                      <a:lumMod val="85000"/>
                      <a:lumOff val="15000"/>
                    </a:schemeClr>
                  </a:solidFill>
                  <a:latin typeface="Aileron Bold" panose="00000800000000000000" pitchFamily="50" charset="0"/>
                </a:rPr>
                <a:t>2020 – 05616</a:t>
              </a:r>
            </a:p>
          </p:txBody>
        </p:sp>
        <p:sp>
          <p:nvSpPr>
            <p:cNvPr id="8" name="TextBox 7">
              <a:extLst>
                <a:ext uri="{FF2B5EF4-FFF2-40B4-BE49-F238E27FC236}">
                  <a16:creationId xmlns:a16="http://schemas.microsoft.com/office/drawing/2014/main" id="{E55C9784-2997-4509-E882-733A19888A3E}"/>
                </a:ext>
              </a:extLst>
            </p:cNvPr>
            <p:cNvSpPr txBox="1"/>
            <p:nvPr/>
          </p:nvSpPr>
          <p:spPr>
            <a:xfrm>
              <a:off x="1981200" y="7929146"/>
              <a:ext cx="202811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MARCH 24, 2023</a:t>
              </a:r>
            </a:p>
          </p:txBody>
        </p:sp>
      </p:grpSp>
      <p:grpSp>
        <p:nvGrpSpPr>
          <p:cNvPr id="21" name="Group 20">
            <a:extLst>
              <a:ext uri="{FF2B5EF4-FFF2-40B4-BE49-F238E27FC236}">
                <a16:creationId xmlns:a16="http://schemas.microsoft.com/office/drawing/2014/main" id="{1EB26DBB-0A0B-E240-5B58-BD7911132BAD}"/>
              </a:ext>
            </a:extLst>
          </p:cNvPr>
          <p:cNvGrpSpPr/>
          <p:nvPr/>
        </p:nvGrpSpPr>
        <p:grpSpPr>
          <a:xfrm rot="5400000">
            <a:off x="6939499" y="7031074"/>
            <a:ext cx="450160" cy="2133600"/>
            <a:chOff x="10981040" y="4264181"/>
            <a:chExt cx="715659" cy="3391971"/>
          </a:xfrm>
        </p:grpSpPr>
        <p:sp>
          <p:nvSpPr>
            <p:cNvPr id="17" name="Rectangle 16">
              <a:extLst>
                <a:ext uri="{FF2B5EF4-FFF2-40B4-BE49-F238E27FC236}">
                  <a16:creationId xmlns:a16="http://schemas.microsoft.com/office/drawing/2014/main" id="{4C5A3C01-A747-F0B8-E2FB-48A5AC7266AB}"/>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C235B7-C419-5F6B-D15E-637A02A4449E}"/>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5B89C98-CA7E-A61F-4ACF-816FF61512D9}"/>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0F3EC7-4E88-29C2-B4AF-F0E75783994E}"/>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D3477DD6-20F8-B844-531F-A4D45B04E6BF}"/>
              </a:ext>
            </a:extLst>
          </p:cNvPr>
          <p:cNvSpPr txBox="1"/>
          <p:nvPr/>
        </p:nvSpPr>
        <p:spPr>
          <a:xfrm>
            <a:off x="9485012" y="9381762"/>
            <a:ext cx="3480247" cy="230832"/>
          </a:xfrm>
          <a:prstGeom prst="rect">
            <a:avLst/>
          </a:prstGeom>
          <a:noFill/>
        </p:spPr>
        <p:txBody>
          <a:bodyPr wrap="square" rtlCol="0">
            <a:spAutoFit/>
          </a:bodyPr>
          <a:lstStyle/>
          <a:p>
            <a:pPr algn="ctr"/>
            <a:r>
              <a:rPr lang="en-US" sz="900" dirty="0">
                <a:latin typeface="Aileron Light" panose="00000400000000000000" pitchFamily="50" charset="0"/>
                <a:hlinkClick r:id="rId4" tooltip="https://www.flickr.com/photos/dkeyjon/1831743577"/>
              </a:rPr>
              <a:t>This Photo</a:t>
            </a:r>
            <a:r>
              <a:rPr lang="en-US" sz="900" dirty="0">
                <a:latin typeface="Aileron Light" panose="00000400000000000000" pitchFamily="50" charset="0"/>
              </a:rPr>
              <a:t> by Unknown Author is licensed under </a:t>
            </a:r>
            <a:r>
              <a:rPr lang="en-US" sz="900" dirty="0">
                <a:latin typeface="Aileron Light" panose="00000400000000000000" pitchFamily="50" charset="0"/>
                <a:hlinkClick r:id="rId10" tooltip="https://creativecommons.org/licenses/by-nc-nd/3.0/"/>
              </a:rPr>
              <a:t>CC BY-NC-ND</a:t>
            </a:r>
            <a:endParaRPr lang="en-US" sz="900" dirty="0">
              <a:latin typeface="Aileron Light" panose="00000400000000000000" pitchFamily="50" charset="0"/>
            </a:endParaRPr>
          </a:p>
        </p:txBody>
      </p:sp>
    </p:spTree>
    <p:extLst>
      <p:ext uri="{BB962C8B-B14F-4D97-AF65-F5344CB8AC3E}">
        <p14:creationId xmlns:p14="http://schemas.microsoft.com/office/powerpoint/2010/main" val="2902220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419735" cy="412500"/>
            <a:chOff x="685800" y="463800"/>
            <a:chExt cx="12419735"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5" name="TextBox 4">
              <a:extLst>
                <a:ext uri="{FF2B5EF4-FFF2-40B4-BE49-F238E27FC236}">
                  <a16:creationId xmlns:a16="http://schemas.microsoft.com/office/drawing/2014/main" id="{BC141F5B-906B-6265-DA38-F7E04A6C72A8}"/>
                </a:ext>
              </a:extLst>
            </p:cNvPr>
            <p:cNvSpPr txBox="1"/>
            <p:nvPr/>
          </p:nvSpPr>
          <p:spPr>
            <a:xfrm>
              <a:off x="6248400" y="463800"/>
              <a:ext cx="685713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FOURIER TRANSFORM MODEL OF IMAGE FORMATION</a:t>
              </a:r>
              <a:endParaRPr lang="en-US" sz="1600" dirty="0">
                <a:solidFill>
                  <a:schemeClr val="tx1">
                    <a:lumMod val="85000"/>
                    <a:lumOff val="15000"/>
                  </a:schemeClr>
                </a:solidFill>
                <a:latin typeface="Aileron Regular" panose="020B0604020202020204" charset="0"/>
              </a:endParaRPr>
            </a:p>
          </p:txBody>
        </p:sp>
      </p:grpSp>
      <p:sp>
        <p:nvSpPr>
          <p:cNvPr id="8" name="TextBox 7">
            <a:extLst>
              <a:ext uri="{FF2B5EF4-FFF2-40B4-BE49-F238E27FC236}">
                <a16:creationId xmlns:a16="http://schemas.microsoft.com/office/drawing/2014/main" id="{32B64BE8-E37B-9676-4EB5-17CAABB97627}"/>
              </a:ext>
            </a:extLst>
          </p:cNvPr>
          <p:cNvSpPr txBox="1"/>
          <p:nvPr/>
        </p:nvSpPr>
        <p:spPr>
          <a:xfrm>
            <a:off x="762000" y="1264655"/>
            <a:ext cx="41694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OBJECTIVES</a:t>
            </a:r>
          </a:p>
        </p:txBody>
      </p:sp>
      <p:grpSp>
        <p:nvGrpSpPr>
          <p:cNvPr id="17" name="Group 16">
            <a:extLst>
              <a:ext uri="{FF2B5EF4-FFF2-40B4-BE49-F238E27FC236}">
                <a16:creationId xmlns:a16="http://schemas.microsoft.com/office/drawing/2014/main" id="{3CE2980B-C6AF-9158-5109-1E4868261F25}"/>
              </a:ext>
            </a:extLst>
          </p:cNvPr>
          <p:cNvGrpSpPr/>
          <p:nvPr/>
        </p:nvGrpSpPr>
        <p:grpSpPr>
          <a:xfrm>
            <a:off x="10531126" y="1337942"/>
            <a:ext cx="1640114" cy="4567558"/>
            <a:chOff x="752730" y="3114160"/>
            <a:chExt cx="1259114" cy="3506510"/>
          </a:xfrm>
        </p:grpSpPr>
        <p:sp>
          <p:nvSpPr>
            <p:cNvPr id="11" name="Rectangle 10">
              <a:extLst>
                <a:ext uri="{FF2B5EF4-FFF2-40B4-BE49-F238E27FC236}">
                  <a16:creationId xmlns:a16="http://schemas.microsoft.com/office/drawing/2014/main" id="{04406512-72F6-E6F4-D2CC-1A0C247B171F}"/>
                </a:ext>
              </a:extLst>
            </p:cNvPr>
            <p:cNvSpPr/>
            <p:nvPr/>
          </p:nvSpPr>
          <p:spPr>
            <a:xfrm>
              <a:off x="752730" y="493826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DE1585-21C5-966B-F489-C864A88CF8A6}"/>
                </a:ext>
              </a:extLst>
            </p:cNvPr>
            <p:cNvSpPr/>
            <p:nvPr/>
          </p:nvSpPr>
          <p:spPr>
            <a:xfrm>
              <a:off x="774253" y="4679983"/>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99462A-85DF-54B3-1C83-61C4E3E4D91D}"/>
                </a:ext>
              </a:extLst>
            </p:cNvPr>
            <p:cNvSpPr/>
            <p:nvPr/>
          </p:nvSpPr>
          <p:spPr>
            <a:xfrm>
              <a:off x="774253" y="4446813"/>
              <a:ext cx="1216068" cy="1216068"/>
            </a:xfrm>
            <a:prstGeom prst="rect">
              <a:avLst/>
            </a:prstGeom>
            <a:solidFill>
              <a:schemeClr val="tx1">
                <a:lumMod val="75000"/>
                <a:lumOff val="25000"/>
              </a:schemeClr>
            </a:solid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7853B8-710C-5118-2ACE-79615895D9B7}"/>
                </a:ext>
              </a:extLst>
            </p:cNvPr>
            <p:cNvSpPr/>
            <p:nvPr/>
          </p:nvSpPr>
          <p:spPr>
            <a:xfrm>
              <a:off x="752730" y="517143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CBB8BE1-3BA5-CBE1-9655-7F8D527CFF90}"/>
                </a:ext>
              </a:extLst>
            </p:cNvPr>
            <p:cNvSpPr/>
            <p:nvPr/>
          </p:nvSpPr>
          <p:spPr>
            <a:xfrm>
              <a:off x="784952" y="540460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EEE060-BFCA-21E4-ECD0-D952F1137AF3}"/>
                </a:ext>
              </a:extLst>
            </p:cNvPr>
            <p:cNvSpPr/>
            <p:nvPr/>
          </p:nvSpPr>
          <p:spPr>
            <a:xfrm>
              <a:off x="795776" y="3114160"/>
              <a:ext cx="1216068" cy="1216068"/>
            </a:xfrm>
            <a:prstGeom prst="rect">
              <a:avLst/>
            </a:prstGeom>
            <a:solidFill>
              <a:schemeClr val="tx1">
                <a:lumMod val="75000"/>
                <a:lumOff val="25000"/>
              </a:schemeClr>
            </a:solidFill>
            <a:ln w="38100">
              <a:solidFill>
                <a:schemeClr val="tx1"/>
              </a:solidFill>
            </a:ln>
            <a:scene3d>
              <a:camera prst="isometricTopUp"/>
              <a:lightRig rig="threePt" dir="t"/>
            </a:scene3d>
            <a:sp3d extrusionH="1651000" contourW="38100" prstMaterial="legacyWireframe">
              <a:extrusionClr>
                <a:schemeClr val="tx1">
                  <a:lumMod val="75000"/>
                  <a:lumOff val="25000"/>
                </a:schemeClr>
              </a:extrusionClr>
              <a:contourClr>
                <a:schemeClr val="tx1">
                  <a:lumMod val="75000"/>
                  <a:lumOff val="2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5C2D200D-34E0-6176-C3DC-B1339A75810E}"/>
              </a:ext>
            </a:extLst>
          </p:cNvPr>
          <p:cNvSpPr txBox="1"/>
          <p:nvPr/>
        </p:nvSpPr>
        <p:spPr>
          <a:xfrm>
            <a:off x="762000" y="3924300"/>
            <a:ext cx="5222584"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KEY TAKEAWAYS</a:t>
            </a:r>
          </a:p>
        </p:txBody>
      </p:sp>
      <p:pic>
        <p:nvPicPr>
          <p:cNvPr id="19" name="Picture 4">
            <a:extLst>
              <a:ext uri="{FF2B5EF4-FFF2-40B4-BE49-F238E27FC236}">
                <a16:creationId xmlns:a16="http://schemas.microsoft.com/office/drawing/2014/main" id="{0C91B078-B3D0-0333-C663-158E8F3D9857}"/>
              </a:ext>
            </a:extLst>
          </p:cNvPr>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34578" y="5995206"/>
            <a:ext cx="3257422" cy="3415494"/>
          </a:xfrm>
          <a:prstGeom prst="rect">
            <a:avLst/>
          </a:prstGeom>
        </p:spPr>
      </p:pic>
      <p:grpSp>
        <p:nvGrpSpPr>
          <p:cNvPr id="20" name="Group 19">
            <a:extLst>
              <a:ext uri="{FF2B5EF4-FFF2-40B4-BE49-F238E27FC236}">
                <a16:creationId xmlns:a16="http://schemas.microsoft.com/office/drawing/2014/main" id="{7D5B1CDC-1DF9-9184-E016-F9C3A7D62CA1}"/>
              </a:ext>
            </a:extLst>
          </p:cNvPr>
          <p:cNvGrpSpPr/>
          <p:nvPr/>
        </p:nvGrpSpPr>
        <p:grpSpPr>
          <a:xfrm rot="2180312">
            <a:off x="9562103" y="6534826"/>
            <a:ext cx="3602372" cy="2336252"/>
            <a:chOff x="4278239" y="3667121"/>
            <a:chExt cx="2570236" cy="1666879"/>
          </a:xfrm>
        </p:grpSpPr>
        <p:sp>
          <p:nvSpPr>
            <p:cNvPr id="21" name="Oval 20">
              <a:extLst>
                <a:ext uri="{FF2B5EF4-FFF2-40B4-BE49-F238E27FC236}">
                  <a16:creationId xmlns:a16="http://schemas.microsoft.com/office/drawing/2014/main" id="{31A811FB-4379-9E6D-88B0-F9A2865BE663}"/>
                </a:ext>
              </a:extLst>
            </p:cNvPr>
            <p:cNvSpPr/>
            <p:nvPr/>
          </p:nvSpPr>
          <p:spPr>
            <a:xfrm>
              <a:off x="4278239" y="3667125"/>
              <a:ext cx="257023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2E8A27A-BFCA-5D6B-7025-F8BB85F708A7}"/>
                </a:ext>
              </a:extLst>
            </p:cNvPr>
            <p:cNvSpPr/>
            <p:nvPr/>
          </p:nvSpPr>
          <p:spPr>
            <a:xfrm>
              <a:off x="4552508" y="3667124"/>
              <a:ext cx="201021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458F415-A7C6-7065-C815-9E243F3628C9}"/>
                </a:ext>
              </a:extLst>
            </p:cNvPr>
            <p:cNvSpPr/>
            <p:nvPr/>
          </p:nvSpPr>
          <p:spPr>
            <a:xfrm>
              <a:off x="4772025" y="3667123"/>
              <a:ext cx="157118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12518A4-AD15-AE28-D7D2-EF28CF34B987}"/>
                </a:ext>
              </a:extLst>
            </p:cNvPr>
            <p:cNvSpPr/>
            <p:nvPr/>
          </p:nvSpPr>
          <p:spPr>
            <a:xfrm>
              <a:off x="4991100" y="3667122"/>
              <a:ext cx="113303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A99E62D-BC7F-FB64-D35F-DB0A30FEDDA2}"/>
                </a:ext>
              </a:extLst>
            </p:cNvPr>
            <p:cNvSpPr/>
            <p:nvPr/>
          </p:nvSpPr>
          <p:spPr>
            <a:xfrm>
              <a:off x="5237773" y="3667122"/>
              <a:ext cx="63968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BF070C5-18C5-144F-DC60-485A6DA46456}"/>
                </a:ext>
              </a:extLst>
            </p:cNvPr>
            <p:cNvSpPr/>
            <p:nvPr/>
          </p:nvSpPr>
          <p:spPr>
            <a:xfrm>
              <a:off x="5448300" y="3667121"/>
              <a:ext cx="20866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TextBox 26">
            <a:extLst>
              <a:ext uri="{FF2B5EF4-FFF2-40B4-BE49-F238E27FC236}">
                <a16:creationId xmlns:a16="http://schemas.microsoft.com/office/drawing/2014/main" id="{BC110942-A5E1-82F1-B47D-CB63CB9C40B0}"/>
              </a:ext>
            </a:extLst>
          </p:cNvPr>
          <p:cNvSpPr txBox="1"/>
          <p:nvPr/>
        </p:nvSpPr>
        <p:spPr>
          <a:xfrm>
            <a:off x="762000" y="7650496"/>
            <a:ext cx="49768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SOME PITFALLS</a:t>
            </a:r>
          </a:p>
        </p:txBody>
      </p:sp>
      <p:sp>
        <p:nvSpPr>
          <p:cNvPr id="6" name="TextBox 5">
            <a:extLst>
              <a:ext uri="{FF2B5EF4-FFF2-40B4-BE49-F238E27FC236}">
                <a16:creationId xmlns:a16="http://schemas.microsoft.com/office/drawing/2014/main" id="{1C139C71-43D8-DA15-F46A-8598CDF1F78A}"/>
              </a:ext>
            </a:extLst>
          </p:cNvPr>
          <p:cNvSpPr txBox="1"/>
          <p:nvPr/>
        </p:nvSpPr>
        <p:spPr>
          <a:xfrm>
            <a:off x="888999" y="2026655"/>
            <a:ext cx="8589017"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Familiarize with the rudiments of Fourier transform and its various applications in simulating diffraction patterns and various imaging systems</a:t>
            </a:r>
          </a:p>
          <a:p>
            <a:pPr marL="457200" indent="-457200">
              <a:lnSpc>
                <a:spcPct val="150000"/>
              </a:lnSpc>
              <a:buFont typeface="Wingdings" panose="05000000000000000000" pitchFamily="2" charset="2"/>
              <a:buChar char="§"/>
            </a:pPr>
            <a:r>
              <a:rPr lang="en-US" dirty="0">
                <a:latin typeface="Aileron Light" panose="00000400000000000000" pitchFamily="50" charset="0"/>
              </a:rPr>
              <a:t>Observe how Fourier transform comes into play in image convolution and correlation and how it applies to real world scenarios</a:t>
            </a:r>
          </a:p>
        </p:txBody>
      </p:sp>
      <p:sp>
        <p:nvSpPr>
          <p:cNvPr id="7" name="TextBox 6">
            <a:extLst>
              <a:ext uri="{FF2B5EF4-FFF2-40B4-BE49-F238E27FC236}">
                <a16:creationId xmlns:a16="http://schemas.microsoft.com/office/drawing/2014/main" id="{CB143D5A-4C51-CC45-02B5-43383CAA5C50}"/>
              </a:ext>
            </a:extLst>
          </p:cNvPr>
          <p:cNvSpPr txBox="1"/>
          <p:nvPr/>
        </p:nvSpPr>
        <p:spPr>
          <a:xfrm>
            <a:off x="889000" y="4708462"/>
            <a:ext cx="8331200" cy="457048"/>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err="1">
                <a:latin typeface="Aileron Regular Bold" panose="020B0604020202020204" charset="0"/>
              </a:rPr>
              <a:t>Lagay</a:t>
            </a:r>
            <a:r>
              <a:rPr lang="en-US" dirty="0">
                <a:latin typeface="Aileron Regular Bold" panose="020B0604020202020204" charset="0"/>
              </a:rPr>
              <a:t> ka here</a:t>
            </a:r>
            <a:endParaRPr lang="en-US" dirty="0">
              <a:latin typeface="Aileron Light" panose="00000400000000000000" pitchFamily="50" charset="0"/>
            </a:endParaRPr>
          </a:p>
        </p:txBody>
      </p:sp>
      <p:sp>
        <p:nvSpPr>
          <p:cNvPr id="10" name="TextBox 9">
            <a:extLst>
              <a:ext uri="{FF2B5EF4-FFF2-40B4-BE49-F238E27FC236}">
                <a16:creationId xmlns:a16="http://schemas.microsoft.com/office/drawing/2014/main" id="{AA624370-42F0-82DE-228F-BC78C798D723}"/>
              </a:ext>
            </a:extLst>
          </p:cNvPr>
          <p:cNvSpPr txBox="1"/>
          <p:nvPr/>
        </p:nvSpPr>
        <p:spPr>
          <a:xfrm>
            <a:off x="889000" y="8427455"/>
            <a:ext cx="8391914" cy="457048"/>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err="1">
                <a:latin typeface="Aileron Light" panose="00000400000000000000" pitchFamily="50" charset="0"/>
              </a:rPr>
              <a:t>Lagay</a:t>
            </a:r>
            <a:r>
              <a:rPr lang="en-US" dirty="0">
                <a:latin typeface="Aileron Light" panose="00000400000000000000" pitchFamily="50" charset="0"/>
              </a:rPr>
              <a:t> ka here</a:t>
            </a:r>
          </a:p>
        </p:txBody>
      </p:sp>
    </p:spTree>
    <p:extLst>
      <p:ext uri="{BB962C8B-B14F-4D97-AF65-F5344CB8AC3E}">
        <p14:creationId xmlns:p14="http://schemas.microsoft.com/office/powerpoint/2010/main" val="421542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10834056"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FAR FIELD DIFFRACTION PATTERNS</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593422"/>
            <a:ext cx="6705600" cy="6949595"/>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The first part of the activity involves the creation of synthetic images of </a:t>
            </a:r>
            <a:r>
              <a:rPr lang="en-US" sz="2400" dirty="0">
                <a:latin typeface="Aileron Heavy" panose="00000A00000000000000" pitchFamily="50" charset="0"/>
              </a:rPr>
              <a:t>apertures</a:t>
            </a:r>
            <a:r>
              <a:rPr lang="en-US" sz="2400" dirty="0">
                <a:latin typeface="Aileron Regular" panose="020B0604020202020204" charset="0"/>
              </a:rPr>
              <a:t> of varying shapes and sizes and taking its corresponding </a:t>
            </a:r>
            <a:r>
              <a:rPr lang="en-US" sz="2400" dirty="0">
                <a:latin typeface="Aileron Heavy" panose="00000A00000000000000" pitchFamily="50" charset="0"/>
              </a:rPr>
              <a:t>Fourier transform</a:t>
            </a:r>
            <a:r>
              <a:rPr lang="en-US" sz="2400" dirty="0">
                <a:latin typeface="Aileron Regular" panose="020B0604020202020204" charset="0"/>
              </a:rPr>
              <a:t>. We observe interesting diffraction patterns of a light beam, or monochromatic plane wave in general, as it strikes a given aperture, set in a </a:t>
            </a:r>
            <a:r>
              <a:rPr lang="en-US" sz="2400" dirty="0">
                <a:latin typeface="Aileron Regular" panose="020B0604020202020204" charset="0"/>
                <a:hlinkClick r:id="rId2" action="ppaction://hlinksldjump"/>
              </a:rPr>
              <a:t>256 by 256 </a:t>
            </a:r>
            <a:r>
              <a:rPr lang="en-US" sz="2400" dirty="0">
                <a:latin typeface="Aileron Regular" panose="020B0604020202020204" charset="0"/>
              </a:rPr>
              <a:t>image resolution.</a:t>
            </a:r>
          </a:p>
          <a:p>
            <a:pPr algn="just">
              <a:lnSpc>
                <a:spcPct val="150000"/>
              </a:lnSpc>
            </a:pPr>
            <a:endParaRPr lang="en-US" sz="1050" dirty="0">
              <a:latin typeface="Aileron Regular" panose="020B0604020202020204" charset="0"/>
            </a:endParaRPr>
          </a:p>
          <a:p>
            <a:pPr algn="just">
              <a:lnSpc>
                <a:spcPct val="150000"/>
              </a:lnSpc>
            </a:pPr>
            <a:r>
              <a:rPr lang="en-US" sz="2400" dirty="0">
                <a:latin typeface="Aileron Regular" panose="020B0604020202020204" charset="0"/>
              </a:rPr>
              <a:t>For brevity, it was considered to project the FFT of the aperture in the </a:t>
            </a:r>
            <a:r>
              <a:rPr lang="en-US" sz="2400" dirty="0">
                <a:latin typeface="Aileron Heavy" panose="00000A00000000000000" pitchFamily="50" charset="0"/>
              </a:rPr>
              <a:t>logscale</a:t>
            </a:r>
            <a:r>
              <a:rPr lang="en-US" sz="2400" dirty="0">
                <a:latin typeface="Aileron Regular" panose="020B0604020202020204" charset="0"/>
              </a:rPr>
              <a:t> to see the patterns explicitly. Some of the key results were shown on the right and on the next slides!</a:t>
            </a:r>
          </a:p>
        </p:txBody>
      </p:sp>
      <p:sp>
        <p:nvSpPr>
          <p:cNvPr id="7" name="TextBox 6">
            <a:extLst>
              <a:ext uri="{FF2B5EF4-FFF2-40B4-BE49-F238E27FC236}">
                <a16:creationId xmlns:a16="http://schemas.microsoft.com/office/drawing/2014/main" id="{6F2A02D8-D1DC-4B6B-4563-8D195DDC3A52}"/>
              </a:ext>
            </a:extLst>
          </p:cNvPr>
          <p:cNvSpPr txBox="1"/>
          <p:nvPr/>
        </p:nvSpPr>
        <p:spPr>
          <a:xfrm>
            <a:off x="838200" y="2019300"/>
            <a:ext cx="6019800" cy="416524"/>
          </a:xfrm>
          <a:prstGeom prst="rect">
            <a:avLst/>
          </a:prstGeom>
          <a:noFill/>
        </p:spPr>
        <p:txBody>
          <a:bodyPr wrap="square" rtlCol="0">
            <a:spAutoFit/>
          </a:bodyPr>
          <a:lstStyle/>
          <a:p>
            <a:pPr algn="just">
              <a:lnSpc>
                <a:spcPct val="150000"/>
              </a:lnSpc>
            </a:pPr>
            <a:r>
              <a:rPr lang="en-US" sz="1600" spc="100" dirty="0">
                <a:latin typeface="Aileron Light" panose="00000400000000000000" pitchFamily="50" charset="0"/>
              </a:rPr>
              <a:t>As described  and modelled by Fraunhoffer diffraction.</a:t>
            </a:r>
          </a:p>
        </p:txBody>
      </p:sp>
      <p:grpSp>
        <p:nvGrpSpPr>
          <p:cNvPr id="21" name="Group 20">
            <a:extLst>
              <a:ext uri="{FF2B5EF4-FFF2-40B4-BE49-F238E27FC236}">
                <a16:creationId xmlns:a16="http://schemas.microsoft.com/office/drawing/2014/main" id="{3C28B22B-1312-4FEA-5511-77F6A8B00F01}"/>
              </a:ext>
            </a:extLst>
          </p:cNvPr>
          <p:cNvGrpSpPr/>
          <p:nvPr/>
        </p:nvGrpSpPr>
        <p:grpSpPr>
          <a:xfrm>
            <a:off x="8011760" y="2247900"/>
            <a:ext cx="5022377" cy="7380204"/>
            <a:chOff x="8011760" y="2247900"/>
            <a:chExt cx="5022377" cy="7380204"/>
          </a:xfrm>
        </p:grpSpPr>
        <p:pic>
          <p:nvPicPr>
            <p:cNvPr id="10" name="Picture 9" descr="A picture containing graphical user interface&#10;&#10;Description automatically generated">
              <a:extLst>
                <a:ext uri="{FF2B5EF4-FFF2-40B4-BE49-F238E27FC236}">
                  <a16:creationId xmlns:a16="http://schemas.microsoft.com/office/drawing/2014/main" id="{8226DC24-F325-3F44-32D2-3A323B81FCEF}"/>
                </a:ext>
              </a:extLst>
            </p:cNvPr>
            <p:cNvPicPr>
              <a:picLocks noChangeAspect="1"/>
            </p:cNvPicPr>
            <p:nvPr/>
          </p:nvPicPr>
          <p:blipFill rotWithShape="1">
            <a:blip r:embed="rId3">
              <a:extLst>
                <a:ext uri="{28A0092B-C50C-407E-A947-70E740481C1C}">
                  <a14:useLocalDpi xmlns:a14="http://schemas.microsoft.com/office/drawing/2010/main" val="0"/>
                </a:ext>
              </a:extLst>
            </a:blip>
            <a:srcRect l="33590" t="14446" r="670" b="14069"/>
            <a:stretch/>
          </p:blipFill>
          <p:spPr>
            <a:xfrm>
              <a:off x="8011762" y="7200900"/>
              <a:ext cx="5022375" cy="2427204"/>
            </a:xfrm>
            <a:prstGeom prst="rect">
              <a:avLst/>
            </a:prstGeom>
          </p:spPr>
        </p:pic>
        <p:pic>
          <p:nvPicPr>
            <p:cNvPr id="14" name="Picture 13" descr="Shape&#10;&#10;Description automatically generated">
              <a:extLst>
                <a:ext uri="{FF2B5EF4-FFF2-40B4-BE49-F238E27FC236}">
                  <a16:creationId xmlns:a16="http://schemas.microsoft.com/office/drawing/2014/main" id="{24842BF2-216F-647F-2034-4A87FCBD331E}"/>
                </a:ext>
              </a:extLst>
            </p:cNvPr>
            <p:cNvPicPr>
              <a:picLocks noChangeAspect="1"/>
            </p:cNvPicPr>
            <p:nvPr/>
          </p:nvPicPr>
          <p:blipFill rotWithShape="1">
            <a:blip r:embed="rId4">
              <a:extLst>
                <a:ext uri="{28A0092B-C50C-407E-A947-70E740481C1C}">
                  <a14:useLocalDpi xmlns:a14="http://schemas.microsoft.com/office/drawing/2010/main" val="0"/>
                </a:ext>
              </a:extLst>
            </a:blip>
            <a:srcRect l="33448" t="13811" r="812" b="13273"/>
            <a:stretch/>
          </p:blipFill>
          <p:spPr>
            <a:xfrm>
              <a:off x="8011762" y="2247900"/>
              <a:ext cx="5018439" cy="2473878"/>
            </a:xfrm>
            <a:prstGeom prst="rect">
              <a:avLst/>
            </a:prstGeom>
          </p:spPr>
        </p:pic>
        <p:pic>
          <p:nvPicPr>
            <p:cNvPr id="16" name="Picture 15" descr="A picture containing rectangle&#10;&#10;Description automatically generated">
              <a:extLst>
                <a:ext uri="{FF2B5EF4-FFF2-40B4-BE49-F238E27FC236}">
                  <a16:creationId xmlns:a16="http://schemas.microsoft.com/office/drawing/2014/main" id="{02EA2C52-F75C-66B2-9A71-0E432100DDDB}"/>
                </a:ext>
              </a:extLst>
            </p:cNvPr>
            <p:cNvPicPr>
              <a:picLocks noChangeAspect="1"/>
            </p:cNvPicPr>
            <p:nvPr/>
          </p:nvPicPr>
          <p:blipFill rotWithShape="1">
            <a:blip r:embed="rId5">
              <a:extLst>
                <a:ext uri="{28A0092B-C50C-407E-A947-70E740481C1C}">
                  <a14:useLocalDpi xmlns:a14="http://schemas.microsoft.com/office/drawing/2010/main" val="0"/>
                </a:ext>
              </a:extLst>
            </a:blip>
            <a:srcRect l="33631" t="14097" r="629" b="12987"/>
            <a:stretch/>
          </p:blipFill>
          <p:spPr>
            <a:xfrm>
              <a:off x="8011760" y="4727022"/>
              <a:ext cx="5018440" cy="2473878"/>
            </a:xfrm>
            <a:prstGeom prst="rect">
              <a:avLst/>
            </a:prstGeom>
          </p:spPr>
        </p:pic>
      </p:grpSp>
      <p:grpSp>
        <p:nvGrpSpPr>
          <p:cNvPr id="22" name="Group 21">
            <a:extLst>
              <a:ext uri="{FF2B5EF4-FFF2-40B4-BE49-F238E27FC236}">
                <a16:creationId xmlns:a16="http://schemas.microsoft.com/office/drawing/2014/main" id="{6534A76F-79F2-15E3-B659-4E7B79386932}"/>
              </a:ext>
            </a:extLst>
          </p:cNvPr>
          <p:cNvGrpSpPr/>
          <p:nvPr/>
        </p:nvGrpSpPr>
        <p:grpSpPr>
          <a:xfrm>
            <a:off x="685800" y="463800"/>
            <a:ext cx="12419735" cy="412500"/>
            <a:chOff x="685800" y="463800"/>
            <a:chExt cx="12419735" cy="412500"/>
          </a:xfrm>
        </p:grpSpPr>
        <p:cxnSp>
          <p:nvCxnSpPr>
            <p:cNvPr id="23" name="Straight Connector 22">
              <a:extLst>
                <a:ext uri="{FF2B5EF4-FFF2-40B4-BE49-F238E27FC236}">
                  <a16:creationId xmlns:a16="http://schemas.microsoft.com/office/drawing/2014/main" id="{3356E87A-CA16-78A7-77D2-76EBC7F65914}"/>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DC4A273A-BA58-612B-1F1E-C88D819ADBAB}"/>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25" name="TextBox 24">
              <a:extLst>
                <a:ext uri="{FF2B5EF4-FFF2-40B4-BE49-F238E27FC236}">
                  <a16:creationId xmlns:a16="http://schemas.microsoft.com/office/drawing/2014/main" id="{6297E237-28A2-55C6-27EA-9AA420D84038}"/>
                </a:ext>
              </a:extLst>
            </p:cNvPr>
            <p:cNvSpPr txBox="1"/>
            <p:nvPr/>
          </p:nvSpPr>
          <p:spPr>
            <a:xfrm>
              <a:off x="6248400" y="463800"/>
              <a:ext cx="685713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FOURIER TRANSFORM MODEL OF IMAGE FORMATION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447888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10031913"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WHY DO WE USE 256 OR ANY 2</a:t>
            </a:r>
            <a:r>
              <a:rPr lang="en-US" sz="4800" baseline="30000" dirty="0">
                <a:solidFill>
                  <a:schemeClr val="tx1">
                    <a:lumMod val="85000"/>
                    <a:lumOff val="15000"/>
                  </a:schemeClr>
                </a:solidFill>
                <a:latin typeface="Aileron Heavy" panose="00000A00000000000000" pitchFamily="50" charset="0"/>
              </a:rPr>
              <a:t>N</a:t>
            </a:r>
            <a:r>
              <a:rPr lang="en-US" sz="4800" dirty="0">
                <a:solidFill>
                  <a:schemeClr val="tx1">
                    <a:lumMod val="85000"/>
                    <a:lumOff val="15000"/>
                  </a:schemeClr>
                </a:solidFill>
                <a:latin typeface="Aileron Heavy" panose="00000A00000000000000" pitchFamily="50" charset="0"/>
              </a:rPr>
              <a:t>?</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324100"/>
            <a:ext cx="12192000" cy="1686616"/>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The Fast Fourier Transform (FFT) is said to be the faster implementation of the Discrete Fourier Transform (DFT), for which the activity intends to simulate. In general, FFT algorithm reduces an n-point FT to about </a:t>
            </a:r>
          </a:p>
        </p:txBody>
      </p:sp>
      <p:pic>
        <p:nvPicPr>
          <p:cNvPr id="1026" name="Picture 2">
            <a:extLst>
              <a:ext uri="{FF2B5EF4-FFF2-40B4-BE49-F238E27FC236}">
                <a16:creationId xmlns:a16="http://schemas.microsoft.com/office/drawing/2014/main" id="{279DC88B-F6B3-4DD7-6846-9EBFD6EBCF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0275" y="4381500"/>
            <a:ext cx="1695450" cy="78493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0D13422-DCD1-D85A-4698-5D246F768AB4}"/>
              </a:ext>
            </a:extLst>
          </p:cNvPr>
          <p:cNvSpPr txBox="1"/>
          <p:nvPr/>
        </p:nvSpPr>
        <p:spPr>
          <a:xfrm>
            <a:off x="685800" y="5421492"/>
            <a:ext cx="12192000" cy="3348609"/>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complex multiplications. Since 256 data points were set for the images in this activity, the DFT calculation would simply go through the resolution by 256 times 256 or around </a:t>
            </a:r>
            <a:r>
              <a:rPr lang="en-US" sz="2400" dirty="0">
                <a:latin typeface="Aileron Heavy" panose="00000A00000000000000" pitchFamily="50" charset="0"/>
              </a:rPr>
              <a:t>2</a:t>
            </a:r>
            <a:r>
              <a:rPr lang="en-US" sz="2400" baseline="30000" dirty="0">
                <a:latin typeface="Aileron Heavy" panose="00000A00000000000000" pitchFamily="50" charset="0"/>
              </a:rPr>
              <a:t>16</a:t>
            </a:r>
            <a:r>
              <a:rPr lang="en-US" sz="2400" dirty="0">
                <a:latin typeface="Aileron Heavy" panose="00000A00000000000000" pitchFamily="50" charset="0"/>
              </a:rPr>
              <a:t> multiplications</a:t>
            </a:r>
            <a:r>
              <a:rPr lang="en-US" sz="2400" dirty="0">
                <a:latin typeface="Aileron Regular" panose="020B0604020202020204" charset="0"/>
              </a:rPr>
              <a:t>. Comparatively, the FFT algorithm would only take, using the equation above, </a:t>
            </a:r>
            <a:r>
              <a:rPr lang="en-US" sz="2400" dirty="0">
                <a:latin typeface="Aileron Heavy" panose="00000A00000000000000" pitchFamily="50" charset="0"/>
              </a:rPr>
              <a:t>1024 calculations </a:t>
            </a:r>
            <a:r>
              <a:rPr lang="en-US" sz="2400" dirty="0">
                <a:latin typeface="Aileron Regular" panose="020B0604020202020204" charset="0"/>
              </a:rPr>
              <a:t>only, which is faster by a factor of  64 times!  These makes computations much faster for 2</a:t>
            </a:r>
            <a:r>
              <a:rPr lang="en-US" sz="2400" baseline="30000" dirty="0">
                <a:latin typeface="Aileron Regular" panose="020B0604020202020204" charset="0"/>
              </a:rPr>
              <a:t>N</a:t>
            </a:r>
            <a:r>
              <a:rPr lang="en-US" sz="2400" dirty="0">
                <a:latin typeface="Aileron Regular" panose="020B0604020202020204" charset="0"/>
              </a:rPr>
              <a:t> discrete points as it all boils down to the computer doing all the mathematical rigors with ease. </a:t>
            </a:r>
          </a:p>
        </p:txBody>
      </p:sp>
      <p:grpSp>
        <p:nvGrpSpPr>
          <p:cNvPr id="10" name="Group 9">
            <a:extLst>
              <a:ext uri="{FF2B5EF4-FFF2-40B4-BE49-F238E27FC236}">
                <a16:creationId xmlns:a16="http://schemas.microsoft.com/office/drawing/2014/main" id="{0C81D6C6-F733-3488-65BE-4A37C743DDDF}"/>
              </a:ext>
            </a:extLst>
          </p:cNvPr>
          <p:cNvGrpSpPr/>
          <p:nvPr/>
        </p:nvGrpSpPr>
        <p:grpSpPr>
          <a:xfrm rot="5400000">
            <a:off x="11662120" y="8343900"/>
            <a:ext cx="450160" cy="2133600"/>
            <a:chOff x="10981040" y="4264181"/>
            <a:chExt cx="715659" cy="3391971"/>
          </a:xfrm>
        </p:grpSpPr>
        <p:sp>
          <p:nvSpPr>
            <p:cNvPr id="11" name="Rectangle 10">
              <a:extLst>
                <a:ext uri="{FF2B5EF4-FFF2-40B4-BE49-F238E27FC236}">
                  <a16:creationId xmlns:a16="http://schemas.microsoft.com/office/drawing/2014/main" id="{6189316F-36D4-74AF-2F4D-CA6835FCF4D1}"/>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81E5793-598E-13F1-FFC1-2E2B37B7A86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077A9FE-2A78-C1A9-45A7-24BFB95107EB}"/>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CD494D1-63B4-BE0A-BC53-95121561D8CA}"/>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D9289072-D308-8A3C-C7AB-06C13C782BB3}"/>
              </a:ext>
            </a:extLst>
          </p:cNvPr>
          <p:cNvGrpSpPr/>
          <p:nvPr/>
        </p:nvGrpSpPr>
        <p:grpSpPr>
          <a:xfrm>
            <a:off x="685800" y="463800"/>
            <a:ext cx="12419735" cy="412500"/>
            <a:chOff x="685800" y="463800"/>
            <a:chExt cx="12419735" cy="412500"/>
          </a:xfrm>
        </p:grpSpPr>
        <p:cxnSp>
          <p:nvCxnSpPr>
            <p:cNvPr id="17" name="Straight Connector 16">
              <a:extLst>
                <a:ext uri="{FF2B5EF4-FFF2-40B4-BE49-F238E27FC236}">
                  <a16:creationId xmlns:a16="http://schemas.microsoft.com/office/drawing/2014/main" id="{97D88614-484D-65AC-B263-5D7851263D8F}"/>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E121BC2-96EF-9E14-2ACC-4B73C569E118}"/>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9" name="TextBox 18">
              <a:extLst>
                <a:ext uri="{FF2B5EF4-FFF2-40B4-BE49-F238E27FC236}">
                  <a16:creationId xmlns:a16="http://schemas.microsoft.com/office/drawing/2014/main" id="{264C5272-7B75-A721-E1E9-42F5FF53D048}"/>
                </a:ext>
              </a:extLst>
            </p:cNvPr>
            <p:cNvSpPr txBox="1"/>
            <p:nvPr/>
          </p:nvSpPr>
          <p:spPr>
            <a:xfrm>
              <a:off x="6248400" y="463800"/>
              <a:ext cx="685713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FOURIER TRANSFORM MODEL OF IMAGE FORMATION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7360505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6053478" y="1257300"/>
            <a:ext cx="70423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CIRCULAR APERTURES</a:t>
            </a:r>
          </a:p>
        </p:txBody>
      </p:sp>
      <p:sp>
        <p:nvSpPr>
          <p:cNvPr id="6" name="TextBox 5">
            <a:extLst>
              <a:ext uri="{FF2B5EF4-FFF2-40B4-BE49-F238E27FC236}">
                <a16:creationId xmlns:a16="http://schemas.microsoft.com/office/drawing/2014/main" id="{1C139C71-43D8-DA15-F46A-8598CDF1F78A}"/>
              </a:ext>
            </a:extLst>
          </p:cNvPr>
          <p:cNvSpPr txBox="1"/>
          <p:nvPr/>
        </p:nvSpPr>
        <p:spPr>
          <a:xfrm>
            <a:off x="6096000" y="2243544"/>
            <a:ext cx="6815478" cy="4652556"/>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Varying radii of circular apertures were considered, and it can be observed that the prominence of </a:t>
            </a:r>
            <a:r>
              <a:rPr lang="en-US" sz="2000" dirty="0">
                <a:latin typeface="Aileron Heavy" panose="00000A00000000000000" pitchFamily="50" charset="0"/>
              </a:rPr>
              <a:t>airy pattern </a:t>
            </a:r>
            <a:r>
              <a:rPr lang="en-US" sz="2000" dirty="0">
                <a:latin typeface="Aileron Regular" panose="020B0604020202020204" charset="0"/>
              </a:rPr>
              <a:t>decreases as the aperture radius increases. These airy patterns contributes to the extent of how light rays can get scattered as it passes through the said aperture, i.e. the </a:t>
            </a:r>
            <a:r>
              <a:rPr lang="en-US" sz="2000" dirty="0">
                <a:latin typeface="Aileron Heavy" panose="00000A00000000000000" pitchFamily="50" charset="0"/>
              </a:rPr>
              <a:t>radial patterns </a:t>
            </a:r>
            <a:r>
              <a:rPr lang="en-US" sz="2000" dirty="0">
                <a:latin typeface="Aileron Regular" panose="020B0604020202020204" charset="0"/>
              </a:rPr>
              <a:t>that propagate from the center represents the peaks at the real space domain. Interestingly, increasing the radius implies clearer image as the airy pattern diminishes. Hence, </a:t>
            </a:r>
            <a:r>
              <a:rPr lang="en-US" sz="2000" dirty="0">
                <a:latin typeface="Aileron Heavy" panose="00000A00000000000000" pitchFamily="50" charset="0"/>
              </a:rPr>
              <a:t>greater recovery </a:t>
            </a:r>
            <a:r>
              <a:rPr lang="en-US" sz="2000" dirty="0">
                <a:latin typeface="Aileron Regular" panose="020B0604020202020204" charset="0"/>
              </a:rPr>
              <a:t>on the details of an object is expected. </a:t>
            </a:r>
          </a:p>
        </p:txBody>
      </p:sp>
      <p:grpSp>
        <p:nvGrpSpPr>
          <p:cNvPr id="18" name="Group 17">
            <a:extLst>
              <a:ext uri="{FF2B5EF4-FFF2-40B4-BE49-F238E27FC236}">
                <a16:creationId xmlns:a16="http://schemas.microsoft.com/office/drawing/2014/main" id="{468619EB-5F72-0578-B566-9615FF705FBA}"/>
              </a:ext>
            </a:extLst>
          </p:cNvPr>
          <p:cNvGrpSpPr/>
          <p:nvPr/>
        </p:nvGrpSpPr>
        <p:grpSpPr>
          <a:xfrm>
            <a:off x="685800" y="1409700"/>
            <a:ext cx="5105400" cy="5504842"/>
            <a:chOff x="8128516" y="1388274"/>
            <a:chExt cx="4825484" cy="5203026"/>
          </a:xfrm>
        </p:grpSpPr>
        <p:pic>
          <p:nvPicPr>
            <p:cNvPr id="11" name="Picture 10" descr="Shape&#10;&#10;Description automatically generated">
              <a:extLst>
                <a:ext uri="{FF2B5EF4-FFF2-40B4-BE49-F238E27FC236}">
                  <a16:creationId xmlns:a16="http://schemas.microsoft.com/office/drawing/2014/main" id="{8D5AF87B-2EBD-BFB1-713D-3DB329C0C991}"/>
                </a:ext>
              </a:extLst>
            </p:cNvPr>
            <p:cNvPicPr>
              <a:picLocks noChangeAspect="1"/>
            </p:cNvPicPr>
            <p:nvPr/>
          </p:nvPicPr>
          <p:blipFill rotWithShape="1">
            <a:blip r:embed="rId2">
              <a:extLst>
                <a:ext uri="{28A0092B-C50C-407E-A947-70E740481C1C}">
                  <a14:useLocalDpi xmlns:a14="http://schemas.microsoft.com/office/drawing/2010/main" val="0"/>
                </a:ext>
              </a:extLst>
            </a:blip>
            <a:srcRect t="8335" b="12500"/>
            <a:stretch/>
          </p:blipFill>
          <p:spPr>
            <a:xfrm>
              <a:off x="8128516" y="3140864"/>
              <a:ext cx="4825484" cy="1697847"/>
            </a:xfrm>
            <a:prstGeom prst="rect">
              <a:avLst/>
            </a:prstGeom>
          </p:spPr>
        </p:pic>
        <p:pic>
          <p:nvPicPr>
            <p:cNvPr id="13" name="Picture 12" descr="Shape&#10;&#10;Description automatically generated with medium confidence">
              <a:extLst>
                <a:ext uri="{FF2B5EF4-FFF2-40B4-BE49-F238E27FC236}">
                  <a16:creationId xmlns:a16="http://schemas.microsoft.com/office/drawing/2014/main" id="{7609DC41-D66D-E777-69D4-0DEE2750DF85}"/>
                </a:ext>
              </a:extLst>
            </p:cNvPr>
            <p:cNvPicPr>
              <a:picLocks noChangeAspect="1"/>
            </p:cNvPicPr>
            <p:nvPr/>
          </p:nvPicPr>
          <p:blipFill rotWithShape="1">
            <a:blip r:embed="rId3">
              <a:extLst>
                <a:ext uri="{28A0092B-C50C-407E-A947-70E740481C1C}">
                  <a14:useLocalDpi xmlns:a14="http://schemas.microsoft.com/office/drawing/2010/main" val="0"/>
                </a:ext>
              </a:extLst>
            </a:blip>
            <a:srcRect t="9376" b="11458"/>
            <a:stretch/>
          </p:blipFill>
          <p:spPr>
            <a:xfrm>
              <a:off x="8128516" y="4893453"/>
              <a:ext cx="4825484" cy="1697847"/>
            </a:xfrm>
            <a:prstGeom prst="rect">
              <a:avLst/>
            </a:prstGeom>
          </p:spPr>
        </p:pic>
        <p:pic>
          <p:nvPicPr>
            <p:cNvPr id="17" name="Picture 16" descr="A picture containing shape&#10;&#10;Description automatically generated">
              <a:extLst>
                <a:ext uri="{FF2B5EF4-FFF2-40B4-BE49-F238E27FC236}">
                  <a16:creationId xmlns:a16="http://schemas.microsoft.com/office/drawing/2014/main" id="{A4E064A0-B6A4-6BF3-AEFF-0AD17F63FBB6}"/>
                </a:ext>
              </a:extLst>
            </p:cNvPr>
            <p:cNvPicPr>
              <a:picLocks noChangeAspect="1"/>
            </p:cNvPicPr>
            <p:nvPr/>
          </p:nvPicPr>
          <p:blipFill rotWithShape="1">
            <a:blip r:embed="rId4">
              <a:extLst>
                <a:ext uri="{28A0092B-C50C-407E-A947-70E740481C1C}">
                  <a14:useLocalDpi xmlns:a14="http://schemas.microsoft.com/office/drawing/2010/main" val="0"/>
                </a:ext>
              </a:extLst>
            </a:blip>
            <a:srcRect t="8542" b="12291"/>
            <a:stretch/>
          </p:blipFill>
          <p:spPr>
            <a:xfrm>
              <a:off x="8128516" y="1388274"/>
              <a:ext cx="4825484" cy="1697847"/>
            </a:xfrm>
            <a:prstGeom prst="rect">
              <a:avLst/>
            </a:prstGeom>
          </p:spPr>
        </p:pic>
      </p:grpSp>
      <p:sp>
        <p:nvSpPr>
          <p:cNvPr id="19" name="TextBox 18">
            <a:extLst>
              <a:ext uri="{FF2B5EF4-FFF2-40B4-BE49-F238E27FC236}">
                <a16:creationId xmlns:a16="http://schemas.microsoft.com/office/drawing/2014/main" id="{595C8069-4FD3-1605-88CE-F6979A3F5081}"/>
              </a:ext>
            </a:extLst>
          </p:cNvPr>
          <p:cNvSpPr txBox="1"/>
          <p:nvPr/>
        </p:nvSpPr>
        <p:spPr>
          <a:xfrm>
            <a:off x="762000" y="6914542"/>
            <a:ext cx="5029200" cy="785856"/>
          </a:xfrm>
          <a:prstGeom prst="rect">
            <a:avLst/>
          </a:prstGeom>
          <a:noFill/>
        </p:spPr>
        <p:txBody>
          <a:bodyPr wrap="square" rtlCol="0">
            <a:spAutoFit/>
          </a:bodyPr>
          <a:lstStyle/>
          <a:p>
            <a:pPr algn="just">
              <a:lnSpc>
                <a:spcPct val="150000"/>
              </a:lnSpc>
            </a:pPr>
            <a:r>
              <a:rPr lang="en-US" sz="1600" dirty="0">
                <a:latin typeface="Aileron Regular" panose="020B0604020202020204" charset="0"/>
              </a:rPr>
              <a:t>Figure 1. The FFT and FFT in log scale of circular apertures in varying radii. </a:t>
            </a:r>
          </a:p>
        </p:txBody>
      </p:sp>
      <p:pic>
        <p:nvPicPr>
          <p:cNvPr id="2050" name="Picture 2">
            <a:extLst>
              <a:ext uri="{FF2B5EF4-FFF2-40B4-BE49-F238E27FC236}">
                <a16:creationId xmlns:a16="http://schemas.microsoft.com/office/drawing/2014/main" id="{FE5D3419-CBCC-E3CE-0834-5E0B343A62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96200" y="7190733"/>
            <a:ext cx="3572556" cy="735852"/>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23A03D95-62C3-EB9B-0FA8-EE8A8F46A45B}"/>
              </a:ext>
            </a:extLst>
          </p:cNvPr>
          <p:cNvSpPr txBox="1"/>
          <p:nvPr/>
        </p:nvSpPr>
        <p:spPr>
          <a:xfrm>
            <a:off x="762000" y="8122158"/>
            <a:ext cx="12149478" cy="1420902"/>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In theory, the </a:t>
            </a:r>
            <a:r>
              <a:rPr lang="en-US" sz="2000" dirty="0">
                <a:latin typeface="Aileron Heavy" panose="00000A00000000000000" pitchFamily="50" charset="0"/>
              </a:rPr>
              <a:t>diffraction pattern intensity</a:t>
            </a:r>
            <a:r>
              <a:rPr lang="en-US" sz="2000" dirty="0">
                <a:latin typeface="Aileron Regular" panose="020B0604020202020204" charset="0"/>
              </a:rPr>
              <a:t>,</a:t>
            </a:r>
            <a:r>
              <a:rPr lang="en-US" sz="2000" dirty="0">
                <a:latin typeface="Aileron Heavy" panose="00000A00000000000000" pitchFamily="50" charset="0"/>
              </a:rPr>
              <a:t> </a:t>
            </a:r>
            <a:r>
              <a:rPr lang="en-US" sz="2000" dirty="0">
                <a:latin typeface="Aileron Regular" panose="020B0604020202020204" charset="0"/>
              </a:rPr>
              <a:t>as shown above, for a circular aperture takes the form of a </a:t>
            </a:r>
            <a:r>
              <a:rPr lang="en-US" sz="2000" dirty="0">
                <a:latin typeface="Aileron Heavy" panose="00000A00000000000000" pitchFamily="50" charset="0"/>
              </a:rPr>
              <a:t>Bessel function</a:t>
            </a:r>
            <a:r>
              <a:rPr lang="en-US" sz="2000" dirty="0">
                <a:latin typeface="Aileron Regular" panose="020B0604020202020204" charset="0"/>
              </a:rPr>
              <a:t>, which is evident in the patterns in the logscale FFT. This special function usually arises in systems that invokes radial symmetry like in optical diffraction and similar optical systems.</a:t>
            </a:r>
          </a:p>
        </p:txBody>
      </p:sp>
      <p:grpSp>
        <p:nvGrpSpPr>
          <p:cNvPr id="23" name="Group 22">
            <a:extLst>
              <a:ext uri="{FF2B5EF4-FFF2-40B4-BE49-F238E27FC236}">
                <a16:creationId xmlns:a16="http://schemas.microsoft.com/office/drawing/2014/main" id="{549B3123-B396-A250-DC98-E1EC3957F1F1}"/>
              </a:ext>
            </a:extLst>
          </p:cNvPr>
          <p:cNvGrpSpPr/>
          <p:nvPr/>
        </p:nvGrpSpPr>
        <p:grpSpPr>
          <a:xfrm>
            <a:off x="685800" y="463800"/>
            <a:ext cx="12419735" cy="412500"/>
            <a:chOff x="685800" y="463800"/>
            <a:chExt cx="12419735" cy="412500"/>
          </a:xfrm>
        </p:grpSpPr>
        <p:cxnSp>
          <p:nvCxnSpPr>
            <p:cNvPr id="24" name="Straight Connector 23">
              <a:extLst>
                <a:ext uri="{FF2B5EF4-FFF2-40B4-BE49-F238E27FC236}">
                  <a16:creationId xmlns:a16="http://schemas.microsoft.com/office/drawing/2014/main" id="{945B1D10-93B8-489F-AEF8-8EFC0AD8DA53}"/>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9E7AB0F3-07E1-D71F-696D-F1D11D0D61CE}"/>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26" name="TextBox 25">
              <a:extLst>
                <a:ext uri="{FF2B5EF4-FFF2-40B4-BE49-F238E27FC236}">
                  <a16:creationId xmlns:a16="http://schemas.microsoft.com/office/drawing/2014/main" id="{043F5DF6-E7D2-DD1D-4196-5BB51C338B63}"/>
                </a:ext>
              </a:extLst>
            </p:cNvPr>
            <p:cNvSpPr txBox="1"/>
            <p:nvPr/>
          </p:nvSpPr>
          <p:spPr>
            <a:xfrm>
              <a:off x="6248400" y="463800"/>
              <a:ext cx="685713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FOURIER TRANSFORM MODEL OF IMAGE FORMATION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11954195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8500597"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RECTANGULAR APERTURES</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71700"/>
            <a:ext cx="12192000" cy="959237"/>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Other aperture geometry were also tried on for this activity. Rectangular apertures of varying widths and heights were made to resemble such </a:t>
            </a:r>
            <a:r>
              <a:rPr lang="en-US" sz="2000" dirty="0">
                <a:latin typeface="Aileron Heavy" panose="00000A00000000000000" pitchFamily="50" charset="0"/>
              </a:rPr>
              <a:t>single slit</a:t>
            </a:r>
            <a:r>
              <a:rPr lang="en-US" sz="2000" dirty="0">
                <a:latin typeface="Aileron Regular" panose="020B0604020202020204" charset="0"/>
              </a:rPr>
              <a:t>.  The following observations were made as follows.</a:t>
            </a:r>
          </a:p>
        </p:txBody>
      </p:sp>
      <p:pic>
        <p:nvPicPr>
          <p:cNvPr id="15" name="Picture 14" descr="A picture containing graphical user interface&#10;&#10;Description automatically generated">
            <a:extLst>
              <a:ext uri="{FF2B5EF4-FFF2-40B4-BE49-F238E27FC236}">
                <a16:creationId xmlns:a16="http://schemas.microsoft.com/office/drawing/2014/main" id="{CB58F947-C919-5D6F-C607-D8D4EAE13F5E}"/>
              </a:ext>
            </a:extLst>
          </p:cNvPr>
          <p:cNvPicPr>
            <a:picLocks noChangeAspect="1"/>
          </p:cNvPicPr>
          <p:nvPr/>
        </p:nvPicPr>
        <p:blipFill rotWithShape="1">
          <a:blip r:embed="rId2">
            <a:extLst>
              <a:ext uri="{28A0092B-C50C-407E-A947-70E740481C1C}">
                <a14:useLocalDpi xmlns:a14="http://schemas.microsoft.com/office/drawing/2010/main" val="0"/>
              </a:ext>
            </a:extLst>
          </a:blip>
          <a:srcRect t="7286" b="12312"/>
          <a:stretch/>
        </p:blipFill>
        <p:spPr>
          <a:xfrm>
            <a:off x="762001" y="3314337"/>
            <a:ext cx="5562600" cy="1987760"/>
          </a:xfrm>
          <a:prstGeom prst="rect">
            <a:avLst/>
          </a:prstGeom>
        </p:spPr>
      </p:pic>
      <p:pic>
        <p:nvPicPr>
          <p:cNvPr id="17" name="Picture 16" descr="A picture containing graphical user interface&#10;&#10;Description automatically generated">
            <a:extLst>
              <a:ext uri="{FF2B5EF4-FFF2-40B4-BE49-F238E27FC236}">
                <a16:creationId xmlns:a16="http://schemas.microsoft.com/office/drawing/2014/main" id="{E89061CF-D4B1-11BA-383B-0C1803DFB5B0}"/>
              </a:ext>
            </a:extLst>
          </p:cNvPr>
          <p:cNvPicPr>
            <a:picLocks noChangeAspect="1"/>
          </p:cNvPicPr>
          <p:nvPr/>
        </p:nvPicPr>
        <p:blipFill rotWithShape="1">
          <a:blip r:embed="rId3">
            <a:extLst>
              <a:ext uri="{28A0092B-C50C-407E-A947-70E740481C1C}">
                <a14:useLocalDpi xmlns:a14="http://schemas.microsoft.com/office/drawing/2010/main" val="0"/>
              </a:ext>
            </a:extLst>
          </a:blip>
          <a:srcRect t="8334" b="11264"/>
          <a:stretch/>
        </p:blipFill>
        <p:spPr>
          <a:xfrm>
            <a:off x="762001" y="5302097"/>
            <a:ext cx="5562600" cy="1987760"/>
          </a:xfrm>
          <a:prstGeom prst="rect">
            <a:avLst/>
          </a:prstGeom>
        </p:spPr>
      </p:pic>
      <p:pic>
        <p:nvPicPr>
          <p:cNvPr id="19" name="Picture 18" descr="A picture containing rectangle&#10;&#10;Description automatically generated">
            <a:extLst>
              <a:ext uri="{FF2B5EF4-FFF2-40B4-BE49-F238E27FC236}">
                <a16:creationId xmlns:a16="http://schemas.microsoft.com/office/drawing/2014/main" id="{805D0939-829F-B065-84B1-FC361DECC4DB}"/>
              </a:ext>
            </a:extLst>
          </p:cNvPr>
          <p:cNvPicPr>
            <a:picLocks noChangeAspect="1"/>
          </p:cNvPicPr>
          <p:nvPr/>
        </p:nvPicPr>
        <p:blipFill rotWithShape="1">
          <a:blip r:embed="rId4">
            <a:extLst>
              <a:ext uri="{28A0092B-C50C-407E-A947-70E740481C1C}">
                <a14:useLocalDpi xmlns:a14="http://schemas.microsoft.com/office/drawing/2010/main" val="0"/>
              </a:ext>
            </a:extLst>
          </a:blip>
          <a:srcRect t="7221" b="12377"/>
          <a:stretch/>
        </p:blipFill>
        <p:spPr>
          <a:xfrm>
            <a:off x="762000" y="7200901"/>
            <a:ext cx="5562607" cy="1987760"/>
          </a:xfrm>
          <a:prstGeom prst="rect">
            <a:avLst/>
          </a:prstGeom>
        </p:spPr>
      </p:pic>
      <p:sp>
        <p:nvSpPr>
          <p:cNvPr id="20" name="TextBox 19">
            <a:extLst>
              <a:ext uri="{FF2B5EF4-FFF2-40B4-BE49-F238E27FC236}">
                <a16:creationId xmlns:a16="http://schemas.microsoft.com/office/drawing/2014/main" id="{71519BD6-B685-4832-F429-601E68B32B02}"/>
              </a:ext>
            </a:extLst>
          </p:cNvPr>
          <p:cNvSpPr txBox="1"/>
          <p:nvPr/>
        </p:nvSpPr>
        <p:spPr>
          <a:xfrm>
            <a:off x="6629400" y="3162300"/>
            <a:ext cx="6435910" cy="6499215"/>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For a single slit oriented vertically, the resulting irradiance (FFT) was along the x-axis of the real plane, while the horizontal slit yielded a diffraction pattern along the y-axis. For both slits, the </a:t>
            </a:r>
            <a:r>
              <a:rPr lang="en-US" sz="2000" dirty="0">
                <a:latin typeface="Aileron Heavy" panose="00000A00000000000000" pitchFamily="50" charset="0"/>
              </a:rPr>
              <a:t>peaks in the Fourier space</a:t>
            </a:r>
            <a:r>
              <a:rPr lang="en-US" sz="2000" dirty="0">
                <a:latin typeface="Aileron Regular" panose="020B0604020202020204" charset="0"/>
              </a:rPr>
              <a:t> represents the bright streak of light along the center and diminishing peaks as it spreads throughout the space. For the special case of a rectangular aperture --- a </a:t>
            </a:r>
            <a:r>
              <a:rPr lang="en-US" sz="2000" dirty="0">
                <a:latin typeface="Aileron Heavy" panose="00000A00000000000000" pitchFamily="50" charset="0"/>
              </a:rPr>
              <a:t>square aperture </a:t>
            </a:r>
            <a:r>
              <a:rPr lang="en-US" sz="2000" dirty="0">
                <a:latin typeface="Aileron Regular" panose="020B0604020202020204" charset="0"/>
              </a:rPr>
              <a:t>resulted into a two-fold symmetry with prominent square in the middle, and smaller less-intense squares coming off away from the center along both axes. This wide spread of irradiance along a certain axis for the three slits can be hypothesized as to why certain animals has wide range of visions, owing to their pupil shapes! </a:t>
            </a:r>
          </a:p>
        </p:txBody>
      </p:sp>
      <p:sp>
        <p:nvSpPr>
          <p:cNvPr id="21" name="TextBox 20">
            <a:extLst>
              <a:ext uri="{FF2B5EF4-FFF2-40B4-BE49-F238E27FC236}">
                <a16:creationId xmlns:a16="http://schemas.microsoft.com/office/drawing/2014/main" id="{6BCA70CC-68A2-D09B-3C52-C3C7BCFE638C}"/>
              </a:ext>
            </a:extLst>
          </p:cNvPr>
          <p:cNvSpPr txBox="1"/>
          <p:nvPr/>
        </p:nvSpPr>
        <p:spPr>
          <a:xfrm>
            <a:off x="762000" y="9188661"/>
            <a:ext cx="5562600" cy="416524"/>
          </a:xfrm>
          <a:prstGeom prst="rect">
            <a:avLst/>
          </a:prstGeom>
          <a:noFill/>
        </p:spPr>
        <p:txBody>
          <a:bodyPr wrap="square" rtlCol="0">
            <a:spAutoFit/>
          </a:bodyPr>
          <a:lstStyle/>
          <a:p>
            <a:pPr algn="just">
              <a:lnSpc>
                <a:spcPct val="150000"/>
              </a:lnSpc>
            </a:pPr>
            <a:r>
              <a:rPr lang="en-US" sz="1600" dirty="0">
                <a:latin typeface="Aileron Regular" panose="020B0604020202020204" charset="0"/>
              </a:rPr>
              <a:t>Figure 2. The FFT and FFT in log scale of single slits.</a:t>
            </a:r>
          </a:p>
        </p:txBody>
      </p:sp>
      <p:grpSp>
        <p:nvGrpSpPr>
          <p:cNvPr id="22" name="Group 21">
            <a:extLst>
              <a:ext uri="{FF2B5EF4-FFF2-40B4-BE49-F238E27FC236}">
                <a16:creationId xmlns:a16="http://schemas.microsoft.com/office/drawing/2014/main" id="{C90C2E7B-49DE-9AD8-2DD7-9B1F362237D7}"/>
              </a:ext>
            </a:extLst>
          </p:cNvPr>
          <p:cNvGrpSpPr/>
          <p:nvPr/>
        </p:nvGrpSpPr>
        <p:grpSpPr>
          <a:xfrm>
            <a:off x="685800" y="463800"/>
            <a:ext cx="12419735" cy="412500"/>
            <a:chOff x="685800" y="463800"/>
            <a:chExt cx="12419735" cy="412500"/>
          </a:xfrm>
        </p:grpSpPr>
        <p:cxnSp>
          <p:nvCxnSpPr>
            <p:cNvPr id="23" name="Straight Connector 22">
              <a:extLst>
                <a:ext uri="{FF2B5EF4-FFF2-40B4-BE49-F238E27FC236}">
                  <a16:creationId xmlns:a16="http://schemas.microsoft.com/office/drawing/2014/main" id="{C9DFE760-55A6-6DC6-813A-DB63742B82B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FA62F1FF-ABED-4BC9-6E59-D0634D9E140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25" name="TextBox 24">
              <a:extLst>
                <a:ext uri="{FF2B5EF4-FFF2-40B4-BE49-F238E27FC236}">
                  <a16:creationId xmlns:a16="http://schemas.microsoft.com/office/drawing/2014/main" id="{2E1D7EDE-7D6B-B810-372C-9BC4B4620FF9}"/>
                </a:ext>
              </a:extLst>
            </p:cNvPr>
            <p:cNvSpPr txBox="1"/>
            <p:nvPr/>
          </p:nvSpPr>
          <p:spPr>
            <a:xfrm>
              <a:off x="6248400" y="463800"/>
              <a:ext cx="685713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FOURIER TRANSFORM MODEL OF IMAGE FORMATION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361120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408611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REFLECTION</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61484"/>
            <a:ext cx="12192000" cy="7422545"/>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The latter parts of the activity that deals with </a:t>
            </a:r>
            <a:r>
              <a:rPr lang="en-US" sz="2000" dirty="0">
                <a:latin typeface="Aileron Regular Bold" panose="020B0604020202020204" charset="0"/>
              </a:rPr>
              <a:t>basic image processing </a:t>
            </a:r>
            <a:r>
              <a:rPr lang="en-US" sz="2000" dirty="0">
                <a:latin typeface="Aileron Regular" panose="020B0604020202020204" charset="0"/>
              </a:rPr>
              <a:t>were challenging due to a number of reasons. The primary challenge upon working through the codes was deciding whether to work on </a:t>
            </a:r>
            <a:r>
              <a:rPr lang="en-US" sz="2000" dirty="0">
                <a:latin typeface="Aileron Regular Bold" panose="020B0604020202020204" charset="0"/>
              </a:rPr>
              <a:t>float type values of 0 to 1 or RGB values of 0 to 255</a:t>
            </a:r>
            <a:r>
              <a:rPr lang="en-US" sz="2000" dirty="0">
                <a:latin typeface="Aileron Regular" panose="020B0604020202020204" charset="0"/>
              </a:rPr>
              <a:t>. </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It has come to my realization that working on images is much easier for the latter as pixels are generally encoded in an </a:t>
            </a:r>
            <a:r>
              <a:rPr lang="en-US" sz="2000" dirty="0">
                <a:latin typeface="Aileron Regular Bold" panose="020B0604020202020204" charset="0"/>
              </a:rPr>
              <a:t>8-bit format</a:t>
            </a:r>
            <a:r>
              <a:rPr lang="en-US" sz="2000" dirty="0">
                <a:latin typeface="Aileron Regular" panose="020B0604020202020204" charset="0"/>
              </a:rPr>
              <a:t>, which is favored by coding algorithms and the mathematical representations in general. Perhaps, an application to what I have learned on my App Physics 155 class is to have </a:t>
            </a:r>
            <a:r>
              <a:rPr lang="en-US" sz="2000" dirty="0">
                <a:latin typeface="Aileron Regular Bold" panose="020B0604020202020204" charset="0"/>
              </a:rPr>
              <a:t>consistency in my codes your variables</a:t>
            </a:r>
            <a:r>
              <a:rPr lang="en-US" sz="2000" dirty="0">
                <a:latin typeface="Aileron Regular" panose="020B0604020202020204" charset="0"/>
              </a:rPr>
              <a:t>. </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I think I could have written my codes and notebooks in a much cleaner way, but, overall, I think I was able to execute the </a:t>
            </a:r>
            <a:r>
              <a:rPr lang="en-US" sz="2000" dirty="0">
                <a:latin typeface="Aileron Regular Bold" panose="020B0604020202020204" charset="0"/>
              </a:rPr>
              <a:t>rudimentary of image processing </a:t>
            </a:r>
            <a:r>
              <a:rPr lang="en-US" sz="2000" dirty="0">
                <a:latin typeface="Aileron Regular" panose="020B0604020202020204" charset="0"/>
              </a:rPr>
              <a:t>in Python and even meet what is expected beyond the objectives. The </a:t>
            </a:r>
            <a:r>
              <a:rPr lang="en-US" sz="2000" dirty="0">
                <a:latin typeface="Aileron Regular Bold" panose="020B0604020202020204" charset="0"/>
              </a:rPr>
              <a:t>white balancing algorithms </a:t>
            </a:r>
            <a:r>
              <a:rPr lang="en-US" sz="2000" dirty="0">
                <a:latin typeface="Aileron Regular" panose="020B0604020202020204" charset="0"/>
              </a:rPr>
              <a:t>such as GWA and WPA have its pros and cons depending on the kind of image you are using as GWA tends to favor images with gray areas while WPA needs a white patch focus to work. </a:t>
            </a:r>
            <a:r>
              <a:rPr lang="en-US" sz="2000" dirty="0">
                <a:latin typeface="Aileron Regular Bold" panose="020B0604020202020204" charset="0"/>
              </a:rPr>
              <a:t>Contrast stretching </a:t>
            </a:r>
            <a:r>
              <a:rPr lang="en-US" sz="2000" dirty="0">
                <a:latin typeface="Aileron Regular" panose="020B0604020202020204" charset="0"/>
              </a:rPr>
              <a:t>can be also be used to restore unbalanced images. Overall, I believe I was able to address </a:t>
            </a:r>
            <a:r>
              <a:rPr lang="en-US" sz="2000" dirty="0">
                <a:latin typeface="Aileron Regular Bold" panose="020B0604020202020204" charset="0"/>
              </a:rPr>
              <a:t>some gaps and nuances </a:t>
            </a:r>
            <a:r>
              <a:rPr lang="en-US" sz="2000" dirty="0">
                <a:latin typeface="Aileron Regular" panose="020B0604020202020204" charset="0"/>
              </a:rPr>
              <a:t>in my results as the choices of my image are somehow not fit in terms of contrast levels. Overall, I would give myself a score of </a:t>
            </a:r>
            <a:r>
              <a:rPr lang="en-US" sz="2000" dirty="0">
                <a:latin typeface="Aileron Black" panose="00000A00000000000000" pitchFamily="50" charset="0"/>
              </a:rPr>
              <a:t>100/100</a:t>
            </a:r>
            <a:r>
              <a:rPr lang="en-US" sz="2000" dirty="0">
                <a:latin typeface="Aileron Regular" panose="020B0604020202020204" charset="0"/>
              </a:rPr>
              <a:t>. </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9FE7345E-CBAE-78B7-7B2F-43711CAB67F7}"/>
              </a:ext>
            </a:extLst>
          </p:cNvPr>
          <p:cNvGrpSpPr/>
          <p:nvPr/>
        </p:nvGrpSpPr>
        <p:grpSpPr>
          <a:xfrm>
            <a:off x="685800" y="463800"/>
            <a:ext cx="12419735" cy="412500"/>
            <a:chOff x="685800" y="463800"/>
            <a:chExt cx="12419735" cy="412500"/>
          </a:xfrm>
        </p:grpSpPr>
        <p:cxnSp>
          <p:nvCxnSpPr>
            <p:cNvPr id="9" name="Straight Connector 8">
              <a:extLst>
                <a:ext uri="{FF2B5EF4-FFF2-40B4-BE49-F238E27FC236}">
                  <a16:creationId xmlns:a16="http://schemas.microsoft.com/office/drawing/2014/main" id="{FB6A24D1-AF6B-697E-21C8-EF8AD9658E6A}"/>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FF3BBCC9-62E4-F23C-C546-577D8945B585}"/>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6" name="TextBox 15">
              <a:extLst>
                <a:ext uri="{FF2B5EF4-FFF2-40B4-BE49-F238E27FC236}">
                  <a16:creationId xmlns:a16="http://schemas.microsoft.com/office/drawing/2014/main" id="{91D9AC69-A140-231E-1993-7A669B58AB94}"/>
                </a:ext>
              </a:extLst>
            </p:cNvPr>
            <p:cNvSpPr txBox="1"/>
            <p:nvPr/>
          </p:nvSpPr>
          <p:spPr>
            <a:xfrm>
              <a:off x="6248400" y="463800"/>
              <a:ext cx="685713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FOURIER TRANSFORM MODEL OF IMAGE FORMATION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0426341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394750" cy="412500"/>
            <a:chOff x="685800" y="463800"/>
            <a:chExt cx="12394750"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5" name="TextBox 4">
              <a:extLst>
                <a:ext uri="{FF2B5EF4-FFF2-40B4-BE49-F238E27FC236}">
                  <a16:creationId xmlns:a16="http://schemas.microsoft.com/office/drawing/2014/main" id="{BC141F5B-906B-6265-DA38-F7E04A6C72A8}"/>
                </a:ext>
              </a:extLst>
            </p:cNvPr>
            <p:cNvSpPr txBox="1"/>
            <p:nvPr/>
          </p:nvSpPr>
          <p:spPr>
            <a:xfrm>
              <a:off x="6705600" y="463800"/>
              <a:ext cx="6374950"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DIGITAL IMAGE FORMATION AND ENHANCEMENT</a:t>
              </a:r>
              <a:endParaRPr lang="en-US" sz="1600" dirty="0">
                <a:solidFill>
                  <a:schemeClr val="tx1">
                    <a:lumMod val="85000"/>
                    <a:lumOff val="15000"/>
                  </a:schemeClr>
                </a:solidFill>
                <a:latin typeface="Aileron Regular" panose="020B0604020202020204" charset="0"/>
              </a:endParaRPr>
            </a:p>
          </p:txBody>
        </p:sp>
      </p:grpSp>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691458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ACKNOWLEDGEMENT</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095500"/>
            <a:ext cx="12192000" cy="1972078"/>
          </a:xfrm>
          <a:prstGeom prst="rect">
            <a:avLst/>
          </a:prstGeom>
          <a:noFill/>
        </p:spPr>
        <p:txBody>
          <a:bodyPr wrap="square" rtlCol="0">
            <a:spAutoFit/>
          </a:bodyPr>
          <a:lstStyle/>
          <a:p>
            <a:pPr algn="just">
              <a:lnSpc>
                <a:spcPct val="150000"/>
              </a:lnSpc>
            </a:pPr>
            <a:r>
              <a:rPr lang="en-US" sz="2100" dirty="0">
                <a:latin typeface="Aileron Regular" panose="020B0604020202020204" charset="0"/>
              </a:rPr>
              <a:t>I would like to acknowledge the </a:t>
            </a:r>
            <a:r>
              <a:rPr lang="en-US" sz="2100" dirty="0">
                <a:latin typeface="Aileron Regular Bold" panose="020B0604020202020204" charset="0"/>
              </a:rPr>
              <a:t>time and knowledge </a:t>
            </a:r>
            <a:r>
              <a:rPr lang="en-US" sz="2100" dirty="0">
                <a:latin typeface="Aileron Regular" panose="020B0604020202020204" charset="0"/>
              </a:rPr>
              <a:t>Sir Rene and Sir Kenneth have shared to us during our laboratory activities when it comes to debugging and addressing some code issues. I also would not have done this without the </a:t>
            </a:r>
            <a:r>
              <a:rPr lang="en-US" sz="2100" dirty="0">
                <a:latin typeface="Aileron Regular Bold" panose="020B0604020202020204" charset="0"/>
              </a:rPr>
              <a:t>help</a:t>
            </a:r>
            <a:r>
              <a:rPr lang="en-US" sz="2100" dirty="0">
                <a:latin typeface="Aileron Regular" panose="020B0604020202020204" charset="0"/>
              </a:rPr>
              <a:t> of </a:t>
            </a:r>
            <a:r>
              <a:rPr lang="en-US" sz="2100" dirty="0" err="1">
                <a:latin typeface="Aileron Regular" panose="020B0604020202020204" charset="0"/>
              </a:rPr>
              <a:t>Edneil</a:t>
            </a:r>
            <a:r>
              <a:rPr lang="en-US" sz="2100" dirty="0">
                <a:latin typeface="Aileron Regular" panose="020B0604020202020204" charset="0"/>
              </a:rPr>
              <a:t> Soriano and Julian </a:t>
            </a:r>
            <a:r>
              <a:rPr lang="en-US" sz="2100" dirty="0" err="1">
                <a:latin typeface="Aileron Regular" panose="020B0604020202020204" charset="0"/>
              </a:rPr>
              <a:t>Maypa</a:t>
            </a:r>
            <a:r>
              <a:rPr lang="en-US" sz="2100" dirty="0">
                <a:latin typeface="Aileron Regular" panose="020B0604020202020204" charset="0"/>
              </a:rPr>
              <a:t> upon resolving some mistakes I made in code structures and stuff.</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371E6B4D-82A7-5E51-F870-CD5CB44F69BE}"/>
              </a:ext>
            </a:extLst>
          </p:cNvPr>
          <p:cNvSpPr txBox="1"/>
          <p:nvPr/>
        </p:nvSpPr>
        <p:spPr>
          <a:xfrm>
            <a:off x="762000" y="4444308"/>
            <a:ext cx="4219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REFERENCES</a:t>
            </a:r>
          </a:p>
        </p:txBody>
      </p:sp>
      <p:sp>
        <p:nvSpPr>
          <p:cNvPr id="9" name="TextBox 8">
            <a:extLst>
              <a:ext uri="{FF2B5EF4-FFF2-40B4-BE49-F238E27FC236}">
                <a16:creationId xmlns:a16="http://schemas.microsoft.com/office/drawing/2014/main" id="{5A8CE56E-616D-7AEA-3FD6-3C2C4ED2E77D}"/>
              </a:ext>
            </a:extLst>
          </p:cNvPr>
          <p:cNvSpPr txBox="1"/>
          <p:nvPr/>
        </p:nvSpPr>
        <p:spPr>
          <a:xfrm>
            <a:off x="762000" y="5402329"/>
            <a:ext cx="12192000" cy="2179571"/>
          </a:xfrm>
          <a:prstGeom prst="rect">
            <a:avLst/>
          </a:prstGeom>
          <a:noFill/>
        </p:spPr>
        <p:txBody>
          <a:bodyPr wrap="square" rtlCol="0">
            <a:spAutoFit/>
          </a:bodyPr>
          <a:lstStyle/>
          <a:p>
            <a:pPr marL="457200" indent="-457200" algn="just">
              <a:lnSpc>
                <a:spcPct val="150000"/>
              </a:lnSpc>
              <a:buFont typeface="+mj-lt"/>
              <a:buAutoNum type="arabicPeriod"/>
            </a:pPr>
            <a:r>
              <a:rPr lang="en-US" sz="2100" dirty="0">
                <a:latin typeface="Aileron Regular" panose="020B0604020202020204" charset="0"/>
              </a:rPr>
              <a:t>M. Soriano, Applied Physics 157 – Digital Image Formation and Enhancement, 2023</a:t>
            </a:r>
          </a:p>
          <a:p>
            <a:pPr marL="457200" indent="-457200" algn="just">
              <a:lnSpc>
                <a:spcPct val="150000"/>
              </a:lnSpc>
              <a:buFont typeface="+mj-lt"/>
              <a:buAutoNum type="arabicPeriod"/>
            </a:pPr>
            <a:r>
              <a:rPr lang="en-US" sz="2400" dirty="0">
                <a:latin typeface="Aileron Regular" panose="020B0604020202020204" charset="0"/>
                <a:hlinkClick r:id="rId2"/>
              </a:rPr>
              <a:t>Creating Histograms – Image Processing with Python (datacarpentry.org)</a:t>
            </a:r>
            <a:endParaRPr lang="en-US" sz="2400" dirty="0">
              <a:latin typeface="Aileron Regular" panose="020B0604020202020204" charset="0"/>
            </a:endParaRPr>
          </a:p>
          <a:p>
            <a:pPr marL="457200" indent="-457200" algn="just">
              <a:lnSpc>
                <a:spcPct val="150000"/>
              </a:lnSpc>
              <a:buFont typeface="+mj-lt"/>
              <a:buAutoNum type="arabicPeriod"/>
            </a:pPr>
            <a:r>
              <a:rPr lang="en-US" sz="2400" dirty="0">
                <a:latin typeface="Aileron Regular" panose="020B0604020202020204" charset="0"/>
                <a:hlinkClick r:id="rId3"/>
              </a:rPr>
              <a:t>Understanding image histograms with OpenCV</a:t>
            </a:r>
            <a:endParaRPr lang="en-US" sz="2400" dirty="0">
              <a:latin typeface="Aileron Regular" panose="020B0604020202020204" charset="0"/>
            </a:endParaRPr>
          </a:p>
          <a:p>
            <a:pPr marL="457200" indent="-457200" algn="just">
              <a:lnSpc>
                <a:spcPct val="150000"/>
              </a:lnSpc>
              <a:buFont typeface="+mj-lt"/>
              <a:buAutoNum type="arabicPeriod"/>
            </a:pPr>
            <a:r>
              <a:rPr lang="en-US" sz="2400" dirty="0">
                <a:latin typeface="Aileron Regular" panose="020B0604020202020204" charset="0"/>
                <a:hlinkClick r:id="rId4"/>
              </a:rPr>
              <a:t>White Balancing — An Enhancement Technique in Image Processing</a:t>
            </a:r>
            <a:endParaRPr lang="en-US" sz="2100" dirty="0">
              <a:latin typeface="Aileron Regular" panose="020B0604020202020204" charset="0"/>
            </a:endParaRPr>
          </a:p>
        </p:txBody>
      </p:sp>
      <p:sp>
        <p:nvSpPr>
          <p:cNvPr id="15" name="TextBox 14">
            <a:extLst>
              <a:ext uri="{FF2B5EF4-FFF2-40B4-BE49-F238E27FC236}">
                <a16:creationId xmlns:a16="http://schemas.microsoft.com/office/drawing/2014/main" id="{B7016611-C19B-F981-0493-1C1AAFFC517B}"/>
              </a:ext>
            </a:extLst>
          </p:cNvPr>
          <p:cNvSpPr txBox="1"/>
          <p:nvPr/>
        </p:nvSpPr>
        <p:spPr>
          <a:xfrm>
            <a:off x="762000" y="7962900"/>
            <a:ext cx="65337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GITHUB REPOSITORY</a:t>
            </a:r>
          </a:p>
        </p:txBody>
      </p:sp>
      <p:sp>
        <p:nvSpPr>
          <p:cNvPr id="16" name="TextBox 15">
            <a:extLst>
              <a:ext uri="{FF2B5EF4-FFF2-40B4-BE49-F238E27FC236}">
                <a16:creationId xmlns:a16="http://schemas.microsoft.com/office/drawing/2014/main" id="{93640B3D-36FC-1768-2FB8-1BFEB1323F57}"/>
              </a:ext>
            </a:extLst>
          </p:cNvPr>
          <p:cNvSpPr txBox="1"/>
          <p:nvPr/>
        </p:nvSpPr>
        <p:spPr>
          <a:xfrm>
            <a:off x="762000" y="8736286"/>
            <a:ext cx="12192000" cy="586827"/>
          </a:xfrm>
          <a:prstGeom prst="rect">
            <a:avLst/>
          </a:prstGeom>
          <a:noFill/>
        </p:spPr>
        <p:txBody>
          <a:bodyPr wrap="square" rtlCol="0">
            <a:spAutoFit/>
          </a:bodyPr>
          <a:lstStyle/>
          <a:p>
            <a:pPr algn="just">
              <a:lnSpc>
                <a:spcPct val="150000"/>
              </a:lnSpc>
            </a:pPr>
            <a:r>
              <a:rPr lang="en-US" sz="2400" dirty="0" err="1">
                <a:hlinkClick r:id="rId5"/>
              </a:rPr>
              <a:t>npcrmns</a:t>
            </a:r>
            <a:r>
              <a:rPr lang="en-US" sz="2400" dirty="0">
                <a:hlinkClick r:id="rId5"/>
              </a:rPr>
              <a:t>/App-Physics-157: Computational Analysis and Modelling in Physics (github.com)</a:t>
            </a:r>
            <a:endParaRPr lang="en-US" sz="2100" dirty="0">
              <a:latin typeface="Aileron Regular" panose="020B0604020202020204" charset="0"/>
            </a:endParaRPr>
          </a:p>
        </p:txBody>
      </p:sp>
    </p:spTree>
    <p:extLst>
      <p:ext uri="{BB962C8B-B14F-4D97-AF65-F5344CB8AC3E}">
        <p14:creationId xmlns:p14="http://schemas.microsoft.com/office/powerpoint/2010/main" val="21248795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2539</TotalTime>
  <Words>1131</Words>
  <Application>Microsoft Office PowerPoint</Application>
  <PresentationFormat>Custom</PresentationFormat>
  <Paragraphs>61</Paragraphs>
  <Slides>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8</vt:i4>
      </vt:variant>
    </vt:vector>
  </HeadingPairs>
  <TitlesOfParts>
    <vt:vector size="20" baseType="lpstr">
      <vt:lpstr>Altero</vt:lpstr>
      <vt:lpstr>Aileron</vt:lpstr>
      <vt:lpstr>Aileron Black</vt:lpstr>
      <vt:lpstr>Aileron Heavy</vt:lpstr>
      <vt:lpstr>Arial</vt:lpstr>
      <vt:lpstr>Calibri</vt:lpstr>
      <vt:lpstr>Aileron Bold</vt:lpstr>
      <vt:lpstr>Wingdings</vt:lpstr>
      <vt:lpstr>Aileron Light</vt:lpstr>
      <vt:lpstr>Aileron Regular Bold</vt:lpstr>
      <vt:lpstr>Aileron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White Minimalist Furniture Product Presentation</dc:title>
  <dc:creator>Niño Philip Ramones</dc:creator>
  <cp:lastModifiedBy>Nino Philip Ramones</cp:lastModifiedBy>
  <cp:revision>5</cp:revision>
  <dcterms:created xsi:type="dcterms:W3CDTF">2006-08-16T00:00:00Z</dcterms:created>
  <dcterms:modified xsi:type="dcterms:W3CDTF">2023-03-24T13:44:58Z</dcterms:modified>
  <dc:identifier>DAFcaABksrY</dc:identifier>
</cp:coreProperties>
</file>

<file path=docProps/thumbnail.jpeg>
</file>